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0" r:id="rId5"/>
    <p:sldId id="263" r:id="rId6"/>
    <p:sldId id="268" r:id="rId7"/>
    <p:sldId id="259" r:id="rId8"/>
    <p:sldId id="269" r:id="rId9"/>
    <p:sldId id="271" r:id="rId10"/>
    <p:sldId id="270" r:id="rId11"/>
    <p:sldId id="258" r:id="rId12"/>
    <p:sldId id="265" r:id="rId13"/>
    <p:sldId id="264" r:id="rId14"/>
    <p:sldId id="266" r:id="rId15"/>
    <p:sldId id="267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800" autoAdjust="0"/>
  </p:normalViewPr>
  <p:slideViewPr>
    <p:cSldViewPr snapToGrid="0">
      <p:cViewPr varScale="1">
        <p:scale>
          <a:sx n="110" d="100"/>
          <a:sy n="110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E95F-C5BC-473F-A9DB-FA2558DC076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365A1-40B1-49E5-9D0A-DF24566F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Andy Goodman came to</a:t>
            </a:r>
            <a:r>
              <a:rPr lang="en-US" baseline="0" dirty="0" smtClean="0"/>
              <a:t> University of Illinois Extension’s Annual Conference and presented on </a:t>
            </a:r>
            <a:r>
              <a:rPr lang="en-US" baseline="0" dirty="0" err="1" smtClean="0"/>
              <a:t>StoryTelling</a:t>
            </a:r>
            <a:r>
              <a:rPr lang="en-US" baseline="0" dirty="0" smtClean="0"/>
              <a:t>:  http://www.thegoodmancenter.com/ </a:t>
            </a:r>
          </a:p>
          <a:p>
            <a:r>
              <a:rPr lang="en-US" dirty="0" smtClean="0"/>
              <a:t>He spoke</a:t>
            </a:r>
            <a:r>
              <a:rPr lang="en-US" baseline="0" dirty="0" smtClean="0"/>
              <a:t> about how a</a:t>
            </a:r>
            <a:r>
              <a:rPr lang="en-US" dirty="0" smtClean="0"/>
              <a:t> good story can engage the audience</a:t>
            </a:r>
            <a:r>
              <a:rPr lang="en-US" baseline="0" dirty="0" smtClean="0"/>
              <a:t> and inspire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my story hit any emotions</a:t>
            </a:r>
            <a:r>
              <a:rPr lang="en-US" baseline="0" dirty="0" smtClean="0"/>
              <a:t> with you?  What did you feel?  </a:t>
            </a:r>
          </a:p>
          <a:p>
            <a:r>
              <a:rPr lang="en-US" baseline="0" dirty="0" smtClean="0"/>
              <a:t>It was a personal story that included me as the protagonist (main character).  What was my challenge?  What was my action? What was the outcome?  Now my goal is to recruit 4-H leaders.  Since I’m not a 4-H leader myself, and I didn’t have any stories from any other 4-H leaders that I could share (although I’m sure I could have got them), I had to come at it at the perspective of a 4-H member.  But I tied it all together at the end by stating, “I owe it all to that one 4-H Leader who reached out to a shy girl and pulled her in.  That is why you should volunteer as a 4-H leader.  You have the unique opportunity to help build a child’s foundation.”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Activity:  Share</a:t>
            </a:r>
            <a:r>
              <a:rPr lang="en-US" baseline="0" dirty="0" smtClean="0"/>
              <a:t> your own story by filling</a:t>
            </a:r>
            <a:r>
              <a:rPr lang="en-US" dirty="0" smtClean="0"/>
              <a:t> out the “Sharing Your Story” worksheet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of mouth is generally the best</a:t>
            </a:r>
            <a:r>
              <a:rPr lang="en-US" baseline="0" dirty="0" smtClean="0"/>
              <a:t> form of advertisement!  If you ever have the opportunity to speak about IAHCE, do so!  </a:t>
            </a:r>
            <a:endParaRPr lang="en-US" dirty="0" smtClean="0"/>
          </a:p>
          <a:p>
            <a:r>
              <a:rPr lang="en-US" dirty="0" smtClean="0"/>
              <a:t>News release:  After a successful event,</a:t>
            </a:r>
            <a:r>
              <a:rPr lang="en-US" baseline="0" dirty="0" smtClean="0"/>
              <a:t> write a news release with the story of the event (it will still have a challenge or a reason for the event, the action of the event, and the outcome of the event).  Remember to include HOW TO JOIN IAHCE!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targeting a younger generation, what do they want to learn</a:t>
            </a:r>
            <a:r>
              <a:rPr lang="en-US" baseline="0" dirty="0" smtClean="0"/>
              <a:t> and be involved in?  How is it different from what you do currently?  </a:t>
            </a:r>
          </a:p>
          <a:p>
            <a:r>
              <a:rPr lang="en-US" baseline="0" dirty="0" smtClean="0"/>
              <a:t>Organizations must constantly change to keep competitive.  Yes, you are competing.  What makes someone want to join YOUR organization versus others?  Find out by conducting a survey.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tagline is your signature.  It will automatically be on every email that you send.  It’s a great way to advertise.  Consider putting “Ask me about IAHCE” and the link to the IAHCE website: www.iahce.org  </a:t>
            </a:r>
          </a:p>
          <a:p>
            <a:r>
              <a:rPr lang="en-US" baseline="0" dirty="0" smtClean="0"/>
              <a:t>In your email account, it may be called “signature”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members have GREAT ideas and are a wonderful source of information.  Ask them, what made them join IAHCE.  Ask them what they’re interests are and get them involved in similar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9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keep</a:t>
            </a:r>
            <a:r>
              <a:rPr lang="en-US" baseline="0" dirty="0" smtClean="0"/>
              <a:t> your story to yourself… share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Emotions STRONGLY impact what we do.</a:t>
            </a:r>
          </a:p>
          <a:p>
            <a:endParaRPr lang="en-US" dirty="0"/>
          </a:p>
          <a:p>
            <a:r>
              <a:rPr lang="en-US" dirty="0" smtClean="0"/>
              <a:t>Your work is positively impacting the lives of people.  It makes YOU feel good; it makes THEM (the recipients) feel good.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so many negative stories in the media these days, that it is refreshing to see the good stories.  YOU have those good stories!  It’s time to share them.  </a:t>
            </a:r>
          </a:p>
          <a:p>
            <a:r>
              <a:rPr lang="en-US" baseline="0" dirty="0" smtClean="0"/>
              <a:t>And, your story can attract funders: those who are willing to give you money because they believe in the work that you do.  </a:t>
            </a:r>
          </a:p>
          <a:p>
            <a:r>
              <a:rPr lang="en-US" baseline="0" dirty="0" smtClean="0"/>
              <a:t>Plus, others will see and FEEL the impact that you make and want to be a part of the good work that you do. They might just say, “sign me up!”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you start</a:t>
            </a:r>
            <a:r>
              <a:rPr lang="en-US" baseline="0" dirty="0" smtClean="0"/>
              <a:t> to develop your story, you need to define your overall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of the time, storytelling</a:t>
            </a:r>
            <a:r>
              <a:rPr lang="en-US" baseline="0" dirty="0" smtClean="0"/>
              <a:t> involves something that you, yourself has experienced.  But it could also involve something you observed or a story you heard about from another member.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Your audience affects how you tell the story, i.e. the language you choose, as well as which parts you need to emphasize.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was the challenge, what was the choice/action, what was the outcome?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 of my</a:t>
            </a:r>
            <a:r>
              <a:rPr lang="en-US" baseline="0" dirty="0" smtClean="0"/>
              <a:t> story…we must first begin with defining my overall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then I met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Rahe</a:t>
            </a:r>
            <a:r>
              <a:rPr lang="en-US" baseline="0" dirty="0" smtClean="0"/>
              <a:t> family.  Marlene </a:t>
            </a:r>
            <a:r>
              <a:rPr lang="en-US" baseline="0" dirty="0" err="1" smtClean="0"/>
              <a:t>Rahe</a:t>
            </a:r>
            <a:r>
              <a:rPr lang="en-US" baseline="0" dirty="0" smtClean="0"/>
              <a:t> was a 4-H Leader and encouraged me to join 4-H.  Well, I did.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learned how to give “talks and demonstrations” in front of people and suddenly, that shyness started to go away.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365A1-40B1-49E5-9D0A-DF24566F4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8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p.me/2KzP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767751"/>
            <a:ext cx="9472686" cy="2406770"/>
          </a:xfrm>
        </p:spPr>
        <p:txBody>
          <a:bodyPr/>
          <a:lstStyle/>
          <a:p>
            <a:r>
              <a:rPr lang="en-US" dirty="0" smtClean="0"/>
              <a:t>Draw them In With Your IAHCE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Jenna Smith, MPH, RD	University of Illinois Extension, Nutrition &amp; Wellness Educator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44" y="499937"/>
            <a:ext cx="2924355" cy="381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57859">
            <a:off x="9571985" y="1555637"/>
            <a:ext cx="142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New Member!</a:t>
            </a:r>
            <a:endParaRPr lang="en-US" sz="24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8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Story Example…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31" y="564817"/>
            <a:ext cx="2431584" cy="27477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80194"/>
            <a:ext cx="10554574" cy="363651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look at me now!  I now work for the organization that helped shape my life.  </a:t>
            </a:r>
            <a:r>
              <a:rPr lang="en-US" dirty="0" smtClean="0"/>
              <a:t>I have </a:t>
            </a:r>
            <a:r>
              <a:rPr lang="en-US" dirty="0"/>
              <a:t>a career where I actually get up in front of a group of people and talk for hours</a:t>
            </a:r>
            <a:r>
              <a:rPr lang="en-US" dirty="0" smtClean="0"/>
              <a:t>! </a:t>
            </a:r>
            <a:r>
              <a:rPr lang="en-US" b="1" dirty="0" smtClean="0"/>
              <a:t>(OUTCOME) </a:t>
            </a:r>
            <a:r>
              <a:rPr lang="en-US" dirty="0" smtClean="0"/>
              <a:t>And </a:t>
            </a:r>
            <a:r>
              <a:rPr lang="en-US" dirty="0"/>
              <a:t>I seriously owe it all to that one 4-H Leader who reached out to a shy girl and pulled her in.  That is why you should volunteer as a 4-H leader.  </a:t>
            </a:r>
            <a:r>
              <a:rPr lang="en-US" b="1" dirty="0" smtClean="0"/>
              <a:t>(THE GOAL) </a:t>
            </a:r>
            <a:r>
              <a:rPr lang="en-US" dirty="0" smtClean="0"/>
              <a:t>You </a:t>
            </a:r>
            <a:r>
              <a:rPr lang="en-US" dirty="0"/>
              <a:t>have the unique opportunity to help build a child’s foundation.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Do’s and Don’ts of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DO</a:t>
            </a:r>
            <a:r>
              <a:rPr lang="en-US" b="1" dirty="0" smtClean="0"/>
              <a:t> </a:t>
            </a:r>
            <a:r>
              <a:rPr lang="en-US" dirty="0" smtClean="0"/>
              <a:t>keep it short and to the point.  </a:t>
            </a:r>
            <a:r>
              <a:rPr lang="en-US" b="1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tell the long, drawn-out version.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DO</a:t>
            </a:r>
            <a:r>
              <a:rPr lang="en-US" dirty="0" smtClean="0"/>
              <a:t> connect the dots in the story.  </a:t>
            </a:r>
            <a:r>
              <a:rPr lang="en-US" b="1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leave a story choppy that doesn’t flow.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DO</a:t>
            </a:r>
            <a:r>
              <a:rPr lang="en-US" dirty="0" smtClean="0"/>
              <a:t> convey the urgency.  </a:t>
            </a:r>
            <a:r>
              <a:rPr lang="en-US" b="1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make it sound like you’re on your knees begging.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Putting It Into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66" y="2460244"/>
            <a:ext cx="5455444" cy="3636963"/>
          </a:xfrm>
        </p:spPr>
      </p:pic>
    </p:spTree>
    <p:extLst>
      <p:ext uri="{BB962C8B-B14F-4D97-AF65-F5344CB8AC3E}">
        <p14:creationId xmlns:p14="http://schemas.microsoft.com/office/powerpoint/2010/main" val="1945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077200" cy="951844"/>
          </a:xfrm>
        </p:spPr>
        <p:txBody>
          <a:bodyPr/>
          <a:lstStyle/>
          <a:p>
            <a:pPr algn="ctr"/>
            <a:r>
              <a:rPr lang="en-US" dirty="0" smtClean="0"/>
              <a:t>I Have My Story, Now What Do I Do With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your organization…a LOT!  </a:t>
            </a:r>
          </a:p>
          <a:p>
            <a:r>
              <a:rPr lang="en-US" dirty="0" smtClean="0"/>
              <a:t>Write a Letter to the Editor</a:t>
            </a:r>
          </a:p>
          <a:p>
            <a:r>
              <a:rPr lang="en-US" dirty="0" smtClean="0"/>
              <a:t>News release to local papers/ media outlets</a:t>
            </a:r>
          </a:p>
          <a:p>
            <a:r>
              <a:rPr lang="en-US" dirty="0" smtClean="0"/>
              <a:t>Write letters to friends</a:t>
            </a:r>
            <a:r>
              <a:rPr lang="en-US" dirty="0"/>
              <a:t> </a:t>
            </a:r>
            <a:r>
              <a:rPr lang="en-US" dirty="0" smtClean="0"/>
              <a:t>and family </a:t>
            </a:r>
          </a:p>
          <a:p>
            <a:r>
              <a:rPr lang="en-US" dirty="0" smtClean="0"/>
              <a:t>Social Media (Facebook, Twitter, etc.)</a:t>
            </a:r>
          </a:p>
          <a:p>
            <a:r>
              <a:rPr lang="en-US" dirty="0" smtClean="0"/>
              <a:t>Put your story in a flyer and leave at doctor’s offices, churches,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96" y="2450592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Thinking Outside the Box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03136" y="2368296"/>
            <a:ext cx="4489704" cy="393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your target audience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/>
              <a:t>What do they want to learn?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/>
              <a:t>What actions do they want to take?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/>
              <a:t>When/How do they want to meet?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Create a tagline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/>
              <a:t>Include on Email address signature line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/>
              <a:t>Include on a letter you write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89648" y="4804478"/>
            <a:ext cx="263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Smiles!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Follow my blog!</a:t>
            </a:r>
          </a:p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http://wp.me/2KzPP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9648" y="3687925"/>
            <a:ext cx="361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Jenna,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Thank you very much.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872" y="2786108"/>
            <a:ext cx="35387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Theresa McHenry</a:t>
            </a:r>
          </a:p>
          <a:p>
            <a:r>
              <a:rPr lang="en-US" sz="1050" dirty="0">
                <a:solidFill>
                  <a:schemeClr val="bg1"/>
                </a:solidFill>
              </a:rPr>
              <a:t>t</a:t>
            </a:r>
            <a:r>
              <a:rPr lang="en-US" sz="1050" dirty="0" smtClean="0">
                <a:solidFill>
                  <a:schemeClr val="bg1"/>
                </a:solidFill>
              </a:rPr>
              <a:t>o: jesmith6@Illinois.edu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6872" y="2459736"/>
            <a:ext cx="39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Reply		Reply All		Forward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Don’t Forget…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Once you get them, work to keep them!</a:t>
            </a:r>
          </a:p>
          <a:p>
            <a:r>
              <a:rPr lang="en-US" dirty="0" smtClean="0"/>
              <a:t>Get to know them</a:t>
            </a:r>
          </a:p>
          <a:p>
            <a:r>
              <a:rPr lang="en-US" dirty="0" smtClean="0"/>
              <a:t>Make them feel welcomed</a:t>
            </a:r>
          </a:p>
          <a:p>
            <a:r>
              <a:rPr lang="en-US" dirty="0" smtClean="0"/>
              <a:t>Orient them to organization goals and projects</a:t>
            </a:r>
          </a:p>
          <a:p>
            <a:r>
              <a:rPr lang="en-US" dirty="0" smtClean="0"/>
              <a:t>Make sure they have the opportunity to let their voice be heard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78" y="3545586"/>
            <a:ext cx="1826971" cy="13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 More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us have an inspiring story to tell</a:t>
            </a:r>
          </a:p>
          <a:p>
            <a:r>
              <a:rPr lang="en-US" dirty="0" smtClean="0"/>
              <a:t>So </a:t>
            </a:r>
            <a:r>
              <a:rPr lang="en-US" dirty="0"/>
              <a:t>t</a:t>
            </a:r>
            <a:r>
              <a:rPr lang="en-US" dirty="0" smtClean="0"/>
              <a:t>ell it!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2148458"/>
            <a:ext cx="3349752" cy="44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of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798413" cy="4135381"/>
          </a:xfrm>
        </p:spPr>
        <p:txBody>
          <a:bodyPr/>
          <a:lstStyle/>
          <a:p>
            <a:r>
              <a:rPr lang="en-US" dirty="0"/>
              <a:t>"People will forget what you said, people will forget what you did, but people will never forget how you made them feel."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Maya Angelou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026" y="275038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Story Can Attract: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Funders</a:t>
            </a:r>
          </a:p>
          <a:p>
            <a:r>
              <a:rPr lang="en-US" dirty="0" smtClean="0"/>
              <a:t>Volunteers</a:t>
            </a:r>
          </a:p>
          <a:p>
            <a:r>
              <a:rPr lang="en-US" dirty="0" smtClean="0"/>
              <a:t>New members!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2" y="2574115"/>
            <a:ext cx="4295954" cy="36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Define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accomplish?  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Who are you targeting?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4" y="2551176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Compelling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Includes elements that identify:</a:t>
            </a:r>
          </a:p>
          <a:p>
            <a:r>
              <a:rPr lang="en-US" dirty="0" smtClean="0"/>
              <a:t>Yourself (or your organization)</a:t>
            </a:r>
          </a:p>
          <a:p>
            <a:r>
              <a:rPr lang="en-US" dirty="0" smtClean="0"/>
              <a:t>Your audience</a:t>
            </a:r>
          </a:p>
          <a:p>
            <a:r>
              <a:rPr lang="en-US" dirty="0" smtClean="0"/>
              <a:t>Your strategy (a beginning, a middle, an end)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49" y="2414016"/>
            <a:ext cx="2468934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Story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recruit more 4-H Leader Volunteers</a:t>
            </a:r>
          </a:p>
          <a:p>
            <a:r>
              <a:rPr lang="en-US" dirty="0" smtClean="0"/>
              <a:t>Why? To ensure the continuation of the 4-H program</a:t>
            </a:r>
          </a:p>
          <a:p>
            <a:r>
              <a:rPr lang="en-US" dirty="0" smtClean="0"/>
              <a:t> Target Audience: Adults (any age, either sex)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Story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up, I was extremely shy.  Making friends didn’t come easy.  My parents were a bit worried that my shyness would lead to low-self esteem, isolation, and in general, a lack of both social and career success.  </a:t>
            </a:r>
            <a:r>
              <a:rPr lang="en-US" b="1" dirty="0" smtClean="0"/>
              <a:t>(PROBLEM/CHALLNEGE)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7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Story Example…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54" y="932413"/>
            <a:ext cx="2448253" cy="2554165"/>
          </a:xfrm>
        </p:spPr>
      </p:pic>
      <p:sp>
        <p:nvSpPr>
          <p:cNvPr id="6" name="TextBox 5"/>
          <p:cNvSpPr txBox="1"/>
          <p:nvPr/>
        </p:nvSpPr>
        <p:spPr>
          <a:xfrm>
            <a:off x="1395046" y="2895600"/>
            <a:ext cx="705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Then, I met  (name), a 4-H leader who encouraged me to join 4-H.  And, I did.  </a:t>
            </a:r>
            <a:r>
              <a:rPr lang="en-US" b="1" dirty="0" smtClean="0"/>
              <a:t>(ACTION)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Story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4-H, I learned how to give “talks and demonstrations” in front of people and suddenly, that shyness started to go away. </a:t>
            </a:r>
            <a:r>
              <a:rPr lang="en-US" dirty="0"/>
              <a:t>I started taking projects such as “You Learn to Bake” and “Cake </a:t>
            </a:r>
            <a:r>
              <a:rPr lang="en-US" dirty="0" smtClean="0"/>
              <a:t>Decorating” which fueled my passion </a:t>
            </a:r>
            <a:r>
              <a:rPr lang="en-US" dirty="0"/>
              <a:t>for cooking </a:t>
            </a:r>
            <a:r>
              <a:rPr lang="en-US" dirty="0" smtClean="0"/>
              <a:t>and baking, and I had this </a:t>
            </a:r>
            <a:r>
              <a:rPr lang="en-US" dirty="0"/>
              <a:t>idea that the field of nutrition may be </a:t>
            </a:r>
            <a:r>
              <a:rPr lang="en-US" dirty="0" smtClean="0"/>
              <a:t>my career </a:t>
            </a:r>
            <a:r>
              <a:rPr lang="en-US" dirty="0"/>
              <a:t>path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545</TotalTime>
  <Words>1380</Words>
  <Application>Microsoft Office PowerPoint</Application>
  <PresentationFormat>Widescreen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Bradley Hand ITC</vt:lpstr>
      <vt:lpstr>Calibri</vt:lpstr>
      <vt:lpstr>Century Gothic</vt:lpstr>
      <vt:lpstr>Courier New</vt:lpstr>
      <vt:lpstr>Times New Roman</vt:lpstr>
      <vt:lpstr>Wingdings</vt:lpstr>
      <vt:lpstr>Wingdings 2</vt:lpstr>
      <vt:lpstr>Quotable</vt:lpstr>
      <vt:lpstr>Draw them In With Your IAHCE Story</vt:lpstr>
      <vt:lpstr>The Value of Storytelling</vt:lpstr>
      <vt:lpstr>A Good Story Can Attract:</vt:lpstr>
      <vt:lpstr>Define the Goal</vt:lpstr>
      <vt:lpstr>A Compelling Story</vt:lpstr>
      <vt:lpstr>A Story Example…</vt:lpstr>
      <vt:lpstr>A Story Example…</vt:lpstr>
      <vt:lpstr>A Story Example…</vt:lpstr>
      <vt:lpstr>A Story Example…</vt:lpstr>
      <vt:lpstr>A Story Example…</vt:lpstr>
      <vt:lpstr>Do’s and Don’ts of Storytelling</vt:lpstr>
      <vt:lpstr>Putting It Into Practice</vt:lpstr>
      <vt:lpstr>I Have My Story, Now What Do I Do With It?</vt:lpstr>
      <vt:lpstr>Thinking Outside the Box</vt:lpstr>
      <vt:lpstr>And Don’t Forget…</vt:lpstr>
      <vt:lpstr>One More Thing…</vt:lpstr>
    </vt:vector>
  </TitlesOfParts>
  <Company>University of Illinois Extension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them In With Your IAHCE Story</dc:title>
  <dc:creator>Smith, Jenna</dc:creator>
  <cp:lastModifiedBy>Sharon Middleton</cp:lastModifiedBy>
  <cp:revision>53</cp:revision>
  <dcterms:created xsi:type="dcterms:W3CDTF">2014-08-08T20:34:26Z</dcterms:created>
  <dcterms:modified xsi:type="dcterms:W3CDTF">2014-08-24T17:13:23Z</dcterms:modified>
</cp:coreProperties>
</file>