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7" r:id="rId3"/>
    <p:sldId id="290" r:id="rId4"/>
    <p:sldId id="269" r:id="rId5"/>
    <p:sldId id="283" r:id="rId6"/>
    <p:sldId id="282" r:id="rId7"/>
    <p:sldId id="271" r:id="rId8"/>
    <p:sldId id="272" r:id="rId9"/>
    <p:sldId id="261" r:id="rId10"/>
    <p:sldId id="268" r:id="rId11"/>
    <p:sldId id="284" r:id="rId12"/>
    <p:sldId id="285" r:id="rId13"/>
    <p:sldId id="281" r:id="rId14"/>
    <p:sldId id="286" r:id="rId15"/>
    <p:sldId id="287" r:id="rId16"/>
    <p:sldId id="288" r:id="rId17"/>
    <p:sldId id="291" r:id="rId18"/>
    <p:sldId id="289" r:id="rId19"/>
  </p:sldIdLst>
  <p:sldSz cx="12188825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809" autoAdjust="0"/>
  </p:normalViewPr>
  <p:slideViewPr>
    <p:cSldViewPr showGuides="1">
      <p:cViewPr varScale="1">
        <p:scale>
          <a:sx n="109" d="100"/>
          <a:sy n="109" d="100"/>
        </p:scale>
        <p:origin x="132" y="27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8/13/2013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8/13/2013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8/13/2013</a:t>
            </a:fld>
            <a:endParaRPr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endParaRPr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8/13/2013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/>
              <a:pPr/>
              <a:t>8/13/2013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gKzXKRuRKeMlM&amp;tbnid=CBM3ll04jq3tEM:&amp;ved=0CAUQjRw&amp;url=http://thegraphicsfairy.com/retro-image-baking-mom-wife/&amp;ei=fx_5UY6fEKGGyAHc_4H4Cg&amp;bvm=bv.49967636,d.aWc&amp;psig=AFQjCNFhF9fn1hjbqGuDmzezFy9-FnYFyQ&amp;ust=13753673669559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sket filled with apples" title="Sample Food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Closeup of cinnamon sticks and apples beside stack of plates and forks on table" title="Sample Food Pictur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Slice of apple pie on plate" title="Sample Food Picture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4568" y="5334000"/>
            <a:ext cx="102870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Betty, Clafoutis, Cobbler, Buckle, Pandowdy, Grunt, Slump, Crisp, &amp; Crumble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" y="4495800"/>
            <a:ext cx="12188825" cy="947736"/>
          </a:xfrm>
        </p:spPr>
        <p:txBody>
          <a:bodyPr>
            <a:normAutofit/>
          </a:bodyPr>
          <a:lstStyle/>
          <a:p>
            <a:r>
              <a:rPr lang="en-US" dirty="0" smtClean="0"/>
              <a:t>The Art of Delicious Desserts</a:t>
            </a:r>
            <a:endParaRPr lang="en-US" dirty="0"/>
          </a:p>
        </p:txBody>
      </p:sp>
      <p:pic>
        <p:nvPicPr>
          <p:cNvPr id="8195" name="Picture 3" descr="UIE_Investing_Communities_Horizontal[1]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36443"/>
            <a:ext cx="5421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84311" y="6019800"/>
            <a:ext cx="686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University of Illinois • U.S. Department of Agriculture • Local Extension Councils Cooperating                                       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University of Illinois Extension provides equal opportunities in programs and employment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                                                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If you need reasonable accommodation to participate in this  program,  please contact your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local extension office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12" y="319088"/>
            <a:ext cx="102108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 PANDOWDY or PAN DOWDY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757737"/>
          </a:xfrm>
        </p:spPr>
        <p:txBody>
          <a:bodyPr>
            <a:normAutofit/>
          </a:bodyPr>
          <a:lstStyle/>
          <a:p>
            <a:r>
              <a:rPr lang="en-US" dirty="0" smtClean="0"/>
              <a:t>Baked dessert where the dough is rolled out on the top of the fruit, and is usually very crumbly</a:t>
            </a:r>
          </a:p>
          <a:p>
            <a:r>
              <a:rPr lang="en-US" dirty="0" smtClean="0"/>
              <a:t>When you take the dessert out of the oven you “dowdy” the crust, breaking it with a fork so that the edges absorb the juice while the center stays crisp</a:t>
            </a:r>
          </a:p>
          <a:p>
            <a:r>
              <a:rPr lang="en-US" dirty="0" smtClean="0"/>
              <a:t>The most common pandowdy is apple</a:t>
            </a:r>
          </a:p>
          <a:p>
            <a:r>
              <a:rPr lang="en-US" dirty="0" smtClean="0"/>
              <a:t>2 ways in which you can cook the top crust: either bake it separately and add it at the end or cook the dessert the entire time with the crust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1600200"/>
            <a:ext cx="309172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encrypted-tbn0.gstatic.com/images?q=tbn:ANd9GcQVHIn0iX9IBpPfWG0OAywQfe2w9tQPUGVgzaCA93YCsmF9uLWy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3886199"/>
            <a:ext cx="3091721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gray">
          <a:xfrm>
            <a:off x="7618412" y="152400"/>
            <a:ext cx="36576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vert="horz" lIns="91440" tIns="4572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304800"/>
            <a:ext cx="3352800" cy="57912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The GRUNT verses The SLUMP</a:t>
            </a:r>
            <a:br>
              <a:rPr lang="en-US" sz="7200" dirty="0" smtClean="0"/>
            </a:br>
            <a:r>
              <a:rPr lang="en-US" sz="2800" dirty="0" smtClean="0"/>
              <a:t>………..</a:t>
            </a:r>
            <a:endParaRPr lang="en-US" sz="7200" dirty="0"/>
          </a:p>
        </p:txBody>
      </p:sp>
      <p:pic>
        <p:nvPicPr>
          <p:cNvPr id="3077" name="Picture 5" descr="C:\Users\mpeterson\AppData\Local\Microsoft\Windows\Temporary Internet Files\Content.IE5\D4T8GGOZ\MP9004386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625">
            <a:off x="4255631" y="825399"/>
            <a:ext cx="1908048" cy="2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peterson\AppData\Local\Microsoft\Windows\Temporary Internet Files\Content.IE5\6I25OHSS\MP9004223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865">
            <a:off x="1404241" y="3270495"/>
            <a:ext cx="137226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Rykpp83LNTluFg5Wl8GQlFe_n9iwoJ2EqDLU1DFiuAps97Vh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634">
            <a:off x="1332914" y="1170613"/>
            <a:ext cx="2513932" cy="16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3.gstatic.com/images?q=tbn:ANd9GcRxs7mMGSi7SFdaF3PIrjgGc8TiJPgH80NrVsj9D79zWpYvjLafH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313">
            <a:off x="3223618" y="3849674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29" y="3657601"/>
            <a:ext cx="5872783" cy="23622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The GRUNT</a:t>
            </a:r>
            <a:endParaRPr lang="en-US" sz="8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609599"/>
            <a:ext cx="3276601" cy="5562601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Grunt is a </a:t>
            </a:r>
            <a:r>
              <a:rPr lang="en-US" sz="2000" smtClean="0"/>
              <a:t>steamed/stewed dessert </a:t>
            </a:r>
            <a:r>
              <a:rPr lang="en-US" sz="2000" dirty="0" smtClean="0"/>
              <a:t>usually made on top of the stove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It originated on the east coast and is a combination between a pie and a cobbler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Biscuit dough is rolled or dropped on top of the stewed fruit, and then steamed when a lid is placed on top of 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Why do you think that it is named a GRUNT?!?!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How is a grunt different than a SLUMP?</a:t>
            </a:r>
            <a:endParaRPr lang="en-US" sz="2000" dirty="0"/>
          </a:p>
        </p:txBody>
      </p:sp>
      <p:pic>
        <p:nvPicPr>
          <p:cNvPr id="5" name="Picture 4" descr="https://encrypted-tbn3.gstatic.com/images?q=tbn:ANd9GcRykpp83LNTluFg5Wl8GQlFe_n9iwoJ2EqDLU1DFiuAps97Vh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634">
            <a:off x="1232847" y="1105305"/>
            <a:ext cx="2604407" cy="173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encrypted-tbn0.gstatic.com/images?q=tbn:ANd9GcRfUwxr46kecRYkiyR41KfRMRG5P_-JHQflIkuq39rIKF1Si3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2895600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29" y="3657601"/>
            <a:ext cx="5872783" cy="23622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The SLUMP</a:t>
            </a:r>
            <a:endParaRPr lang="en-US" sz="8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1219200"/>
            <a:ext cx="3276601" cy="4953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Slump is a baked dessert that is started on the stove top and finished in the oven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Biscuit dough is rolled or dropped on top of the stewed fruit, and then placed in the oven to finish cooking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Why do you think that it is named a SLUMP?!?!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See the difference!</a:t>
            </a:r>
            <a:endParaRPr lang="en-US" sz="2000" dirty="0"/>
          </a:p>
        </p:txBody>
      </p:sp>
      <p:pic>
        <p:nvPicPr>
          <p:cNvPr id="10242" name="Picture 2" descr="https://encrypted-tbn2.gstatic.com/images?q=tbn:ANd9GcTDLSf6UJcDDETfgKnmGevzY_Ya271UuRIj4JC6hkrtGNYnI1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574">
            <a:off x="1265216" y="9620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3.gstatic.com/images?q=tbn:ANd9GcRxs7mMGSi7SFdaF3PIrjgGc8TiJPgH80NrVsj9D79zWpYvjLaf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313">
            <a:off x="3658397" y="2321880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572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 Battle Begins…..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371600"/>
            <a:ext cx="4480560" cy="7378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CRISP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71600"/>
            <a:ext cx="4480560" cy="7378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CRUMBLE</a:t>
            </a:r>
            <a:endParaRPr lang="en-US" sz="4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286000"/>
            <a:ext cx="4433888" cy="295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674814" y="5334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What really is the difference?</a:t>
            </a:r>
            <a:endParaRPr lang="en-US" sz="5400" dirty="0"/>
          </a:p>
        </p:txBody>
      </p:sp>
      <p:pic>
        <p:nvPicPr>
          <p:cNvPr id="8" name="Picture 2" descr="https://encrypted-tbn1.gstatic.com/images?q=tbn:ANd9GcR4Uzi7sxVYgrwY7clQM-hMkViGo86X4X5g3mRSy4I9pOkqNp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285999"/>
            <a:ext cx="3954345" cy="29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2" y="29817"/>
            <a:ext cx="4480560" cy="7378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CRISP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4777" y="30796"/>
            <a:ext cx="4480560" cy="7378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CRUMBLE</a:t>
            </a:r>
            <a:endParaRPr lang="en-US" sz="4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80" y="805165"/>
            <a:ext cx="2721914" cy="181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9012" y="2835912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American alteration of the dessert which has higher amounts of sugar and butter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Common topping ingredients include oatmeal, brown sugar, butter, and spices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Topping has a crisp crunch even though it is baked with </a:t>
            </a:r>
            <a:r>
              <a:rPr lang="en-US" smtClean="0"/>
              <a:t>the fruit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7812" y="2842485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British alteration of the dessert which has a butter, flour, and sugar streusel topping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deep dish dessert that has a tendency to bubble over your cooking dish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Topping is crumbly when prepared and then the crumbles are placed over the fruit mixture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41412" y="5791200"/>
            <a:ext cx="9829800" cy="73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 smtClean="0"/>
              <a:t>What do you think?</a:t>
            </a:r>
            <a:endParaRPr lang="en-US" sz="4000" b="1" i="1" dirty="0"/>
          </a:p>
        </p:txBody>
      </p:sp>
      <p:pic>
        <p:nvPicPr>
          <p:cNvPr id="11266" name="Picture 2" descr="https://encrypted-tbn1.gstatic.com/images?q=tbn:ANd9GcR4Uzi7sxVYgrwY7clQM-hMkViGo86X4X5g3mRSy4I9pOkqNp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2" y="768624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164" y="303213"/>
            <a:ext cx="6476448" cy="1143000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5500" y="2590800"/>
            <a:ext cx="6488112" cy="4190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sz="2000" dirty="0" err="1" smtClean="0"/>
              <a:t>Herbst</a:t>
            </a:r>
            <a:r>
              <a:rPr lang="en-US" sz="2000" dirty="0" smtClean="0"/>
              <a:t>, S.T.  (2001).  </a:t>
            </a:r>
            <a:r>
              <a:rPr lang="en-US" sz="2000" i="1" dirty="0" smtClean="0"/>
              <a:t>Food lover’s companion</a:t>
            </a:r>
            <a:r>
              <a:rPr lang="en-US" sz="2000" dirty="0" smtClean="0"/>
              <a:t> (3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ed.).  	Hauppauge, NY: Barron’s Education Series.</a:t>
            </a:r>
          </a:p>
          <a:p>
            <a:endParaRPr lang="en-US" sz="2000" dirty="0"/>
          </a:p>
          <a:p>
            <a:r>
              <a:rPr lang="en-US" sz="2000" dirty="0" smtClean="0"/>
              <a:t>Johnson &amp; Wales University.  (2009).  </a:t>
            </a:r>
            <a:r>
              <a:rPr lang="en-US" sz="2000" i="1" dirty="0" smtClean="0"/>
              <a:t>Baking &amp; pastry 	fundamentals. </a:t>
            </a:r>
            <a:r>
              <a:rPr lang="en-US" sz="2000" dirty="0" smtClean="0"/>
              <a:t>Upper Saddle River, NJ:</a:t>
            </a:r>
            <a:r>
              <a:rPr lang="en-US" sz="2000" dirty="0"/>
              <a:t> </a:t>
            </a:r>
            <a:r>
              <a:rPr lang="en-US" sz="2000" dirty="0" smtClean="0"/>
              <a:t>	Pearson/Prentice </a:t>
            </a:r>
            <a:r>
              <a:rPr lang="en-US" sz="2000" dirty="0"/>
              <a:t>Hall. 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3200" dirty="0" smtClean="0"/>
          </a:p>
          <a:p>
            <a:pPr marL="457200" indent="-457200" algn="ctr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" name="AutoShape 2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0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673100" y="4556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4" name="Picture 12" descr="https://encrypted-tbn2.gstatic.com/images?q=tbn:ANd9GcQVxViXs6q9NYhHkW_1E6rHSUAS0RFuSQY-tYtPDpRUUFYsbZV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992">
            <a:off x="7658278" y="78077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 descr="data:image/jpeg;base64,/9j/4AAQSkZJRgABAQAAAQABAAD/2wCEAAkGBhQSERUUExMVFRUUFxgWGBcYGBgYHBYbGBoYGhcXGBgeHCYeGBojHRYVHy8gIycpLCwsGB4xNTAqNSYrLCkBCQoKDgwOGg8PGjEkHyQsKTUqLiwsLzAsLCwsKSosLTAvLCwtLCwsLCosLCwsLCwsLCwsLCwsLCwpLCwsLCksLP/AABEIAOEA4AMBIgACEQEDEQH/xAAcAAACAgMBAQAAAAAAAAAAAAAABgQFAgMHAQj/xABEEAACAQIEAgcECAMGBgMBAAABAhEAAwQSITEFQQYTIlFhcYEHMpGhFCNCUmKxwdEzkvAVQ3KCouEkY3ODwvElNVMW/8QAGgEAAgMBAQAAAAAAAAAAAAAAAAMCBAUBBv/EADIRAAICAQMDAQYFBAMBAAAAAAECAAMRBBIhMUFREwUiMmFxoRSBkbHwI9Hh8TNSwRX/2gAMAwEAAhEDEQA/AO40UUUQhRRRRCFFFFEIUUUUQhRRRRCFFFFEIUUUUQhRRRRCFFE15NEJ7RWLXANyBUXEcZsp7962vmw/euEgToUnoJMoqludMsGu+It6dzCq/Ee0rBL/AHpb/CpNQNiDvGrRa3RT+kaqKRbvtbwo2S4fQD86i4j2v21cr1FwEAEgxMHUHfUeNR9dPMZ+DuzjbOiUVzjD+15GuIDaZULAFiRoCYmB3b10YGpJYr9Iu2iynG8YzPaKKKZEwoooohCiiiiEKK1YnErbRndgqqCzE7ADcmkF/akpzOs9Wf4YUDMcpIbOW0X7J0B0aoM4XrG10vZ8InQ68rj+P9qOJY9jsg7bE/GAKg4zp9jVdka8QywdAux2I+dJ/EDsJdHs6wkKSAT2nbprFroG5A9a4Hd6WYpt8Rc/mI/Ko9jGXLrqHe4wJ17RJjmd6X+K8CWD7JZQWZunyne7vF7K+9dQebCq/EdNsGm+It+hn8q4RftsHdT9ltJ3YQDIG5GsSO6o5FRfUOpxiT0/s2m5dwckTtt72oYJdnZvJDUC97YMMPdt3W+A/WuacAwjMXjLlykNInQ+FVRwbW26tz2gJB5OBuR4jSRR6tpXcIDTaRbzSx+/2nUMT7Zh9iwf8zftVdjfazisiuttEVmKhtW7UTHgaQFGsRTHa4QjYWHUgk5gZIMgGGHiJFQR3c4JjdXVptKoYLnnv4m+97Ssa0/WxPcAIqAel2Lc9q/cMxoD+XjVILTIcl3snNlDGQrz7pnYE8wYqfwnDhroBdUg8+cawI3OlLZXzgyylmlNRsQDgeOZs4lxO91pVrl0qYKFiwzAiSPMc6gs80z8awBxAM27gBjKVUyCPdYeIiqPE8IvW1ZriCAygOComQfetySp0qT1gDIlXQa8MRW457GbeC4LrjcTSCjDWZBgkEHkRE+lVYtsrG2/voAT+IbZh4T8Kb+imFNxG6tUUg5SSzE6jkoXnrz763cV6Gs858wgaMEAYd5VjcB+VQVqz7meYq7V21aksF48H5RQwtku4UcyPQczVx0k4LNtHtfxFTQTMrJIQz4a+ZqNjFbD39HYqwU5tAXTTfQidNfEU2Y+zhktdbevKqMfecs5YnWBB9dBURaqMFIzmT9oNY4SxDgdevec8S5PgREqdCJGxB17/hXePZ7xr6TgrZJl7f1TeaxB9Vj51zbiXDcM9nPhmt3AwJV0VQcyalCQJ1UnQ91TPZLxvq8U1lj2b66f41kj4jMPhVmpgtmB0Mjax1Wl3H4lnY6KKK0JhQoooohCvCaJrmvtW6d9UpwlhvrHH1rD7Cn7A/EefcPOoswUZMdTS1zhFi97Uun30hzhrDfUoe2w/vGHIfgB+J15CkzguI7RU7H5cj+h/wAtV72+zmn7QBHgQYPxFZYW5lcE+XodDVByW5M9TRWiIa07fvGLCYQs4WOev7VZdIeCo09UQrKIVh4agH7yzNe8Buk3lHWMi3RlbLl97Y6kHQkfMVeccPD7Vzq7+KtKyxKEXCRIkTlbxmlV2KrbMEmZHtI2s4bOAOkQlYghHBS5lJynY5d8rbHv76vujltQS5dSQNFB7UmQNN+U1cNwfDuGSz1Lrdt57NxEWSy6xm35ERPOqnoVxAJiMje7c7J8xqP1HrUbn9LLKJZrezV6VlLcjrx2mzivCmurGS6DMqyoSVYfaBjT9apsbw27bXNctZJaFYEQ0AE9mSUOuxpl6RcYxC8Q+h4fBYZ3ZOsRrhPaWJJ1YCQQfhUniXDbhtNau21S49sXwqaqLiA51XwIzfKmszMvIEztFZ6Fw5OCeZD6LWGuWWFtVUhgGgsztpIhYAiZO/LwqRxHoTcughgSu+qJmGm4JuHtelVnQbinVYpR9m52T58j+Y9amcR4W2P43ds3b1xLeGRLltFMT7hzD1YkmOQFJpssLsCeB047f7jfaOmWu3I795Q8V4P1C2SjuysmjNGYMpIYEjcjT0Ip34Nwu3irCMWJ7IDT2jK6EanTUbDvqB0j4UQl6ydWX/iLcDQja6o9NY/DWj2c8Vyu1onRu0Pyb9D6UrUuyEODxnn6H+0tKq6jSZx7y8SZbwOHfD/SsPD5HIYPaQHstDqQVkH9DSti0+i4oMnuqwuJ4o2oHwMfGnDh9oYbieIw5H1WNT6Qg5ZxpeUee/oKpelXDIt/iw79WfG28tbb0Mj1FWHG4fzpK/s6wJbsPRuPzkrj/GLq3sOmGw2Gu/SlJV7s+8upUmYnLBHnWheINeuvhcRYXD38mR1XVDm1tXVPLtQD5/Cvhr/DrioSL+DYYi0RuAupj0zfAVfdGuhQey2MbE3MTfxFlcrtpl2aNyZBUDwjaoabaK9p7cf5/SJ1SNTccduRKPohjzYxORtM/ZIPJgez85HrWnEcPwVjH3xjrl4LK3sOc9wgqxJKwATKsI9K96S2iLq3gI60Zj4XFMXP9Qzf5qveKYa7etYPHYe0Lt6yxBt6dtGkOpJ2hpPhmpaApcfBHP1HSXteBbWty95X9JcIrW8yGQhDofvWruoPkGj+asOH4NsXh7QRlW9hbodM4lDvlDj7p1E8oq6ZsTeBfF4VbCR1fZcOSjyDmA2ynKR60vdHX6jFmzd91ybL+pgH4x6Gu3KTgr1H8+85pj6unao9V6fSXn9oAlrF7CjC4m4esQrBt33tj7Dj7UaQdaVcQThsSty3plZbqeUyB6aj0p1//hn62wXxdy5Zwz57dtlXMCNgbm7AbajaqbpVwZixVFJZSWUDUlG1IgfdafRqaSO0RorNlm1ujcTsvDcet60l1PduKGHqNvTapNc99kXG81l8Mx7Vo5lB+6249Gn+auhVqI25QZnX1elYU8Qooqq6SdIbeDsNeuctFXm7clH9aCakTjmKVSxwJU9P+mi4GzCwb9wEW13y97sO4fM+tfP+Ius7FmJZmJJJ1JJ1JPjVlxfitzF33u3m7Tz5LocoHcBpVXbOYabjfSIPiKo2OX57T02jqWj3D8RGT/PlJeB4cty3dLbKF+JMVHwfDLzJcOUMto/xBuwjXTnGkkbTV5wXhzXLTKpjMwLnmqKCZ850HjTuOGBMOECp9XGgBlMwEKT9qZg7Tm8KV6o/4+/7Shdc9epawHjjjziImExByqQdoceBEA/ktXvSoWhfwePuWBftXVNi7bgEloOQgHTNrH+Wlq3CO6jZWn/KdD8AQfSnPhWB+m8OxGD/ALy2estcobddeXaBH+alBcWBvqDLmuTfTkdufyMX+g9lguJvp2Es4hStktL2wSc2YbjTIJO8HurZ0nw3UYrPb0V4vWz4N2vkZHpTZxToDcxFu3fVxhsb1YW8R2ku6QwePemJn499U/G8Ez4FGaDcwzG28SOy2x8ADp6023DjMo+zbfSv2no0y9oga5hMLxGw7JcsEBnX3lR9CR5Np/mqyW6luxbK48Yu9bY3QWZS5RozKVBJgb+EmvegYXE4O9hbqlrcwd9VcbA8iCJ9as7HQ/huD7YtW7bAEZmZi2oIMSTyJ5VCk4QKe0r6urZayjzOfccw/UYk5NBIuWz+Fu0vw29KdeLcJuYkYfiOBZVxKJGVvdur9q23iDI/aBS5xVbd+2oF62r2QyrmMdYkyoB5MNdD31b9EelFnC4XLduksWLBFUkqDynbU6786OUaaV5/FaZXHxDrMxxfFXvrMTgWw5w5Bmcy3Fbs3FBjyPPc0sXVOCxsjVUcMPxI2o+Kmr3i/tRV1ZEtAKwIlyCdfAUr4/pXauKquilkgLcBaco+wQIBHKd6m6bx0itCWpY7x7rDyJ1XjHAlxZw15LmR7NwXUYCcykdpTqNGEVA6S4dReAYgJiLbW28CIKN6GPgaQ8X7VL5UJby2lAAGRQIA5AtMUuX+llxzJLseZLH9KmlbY5EpmsK2Q4GD/Okd+iGGu2ccqNbPaVlcEaZCPe7iu2tP6Y3CYS2LYuWbKLMJmURrJgTO9cGPHrrkA6ACBJJMd2poGJJ5geQAoXTPLGq1FNzBiecdh/ePvH+J4S6WtpdJUubisEY5GIhliNVOm20c6z6M9KrOEsFHzuxctAAAA0GhJG8TSIiE7kn1qXYwnhTDpS3UxS6ypa/SwSPngRx4l7QmdSiWkCtoSzZjHkBpVIeLlmRytvOhBDZWJaNgw2aIGu+1a7GCqTbwNd/CgDBMWutCHKJj8zJGJ6TYq7ob7qPwKqfPeoGIuW7Yzv1zHvN2NfIL+tScTeSyssfIcz3ACnDoR7PWuMuKxyRGtrDnZO5rg5t+E7c+4Hor0WSW9iN7YA+Q6/SbvZj0duaYp7IsBgcgJdrjhvtNJhVOhiJO/n0evK9q0ihRgSnZY1jbmmjGYxLSNcuMFRAWYnkBXBOmPSl8ffLGVtJpbTuH3j+I8/hypn9rfSC414YUdm2gV2/5hOonwHd3+lIb4eFRuTZh5FY/Q1UusydomxoaFqAsfqek2cJwge9bU7FhPlzr2zwcXWe4JXICJE9po0SOcA6nlpUrgVnPdyjRmVgD90kb+gmnjDcDyWWRNIVlVSBHmx3LFhMzSBaFG3z9ovXE+uD4lH0FHZJ/GAfUKB+tXaYK4b7ycqwwbXsljlKt4EDLp51RdErgW/dskx1glT3MNV9YPypj4rfa1LNkAMO0EyzKNtRAWQDMzpEVALkxerbbaW7EfuIg3sOq4vEF9Lah8xOkch5mY+dT+i/SzC4UfSGuZ2ZSgQEqdDGYgjnA+dJPTDpa2KbKDKqT2ubTv/l7hS1NWfQyOYNrSVC44xgzsXE/bVMi0qKO8y5/QUrn2l3Q7OCSze92Vhp7wZBpHCHuNZCw3dTRSolf1gDlVH7/ALxoTp/fQFbTMisSxCtlEnnpVZiOkVxzJie86n4mq5cG3eK3Lge9vl/vXRUg7Trau1u/2m1uKXDu5rA4ljuxPrW+1gF/EfWKk28Og+wPUzUwFHaJayxupMrc9bUtsdlJ9DVshjZAPKtodu6pZi9sq7XDrh+zHmQKl2+CtzZR8TUo5+VAw107/IxRmG2RMfw420LBsxGp5edVmGxbE6ggUw/2YSIM6/1vWadG9AVDeNd3Tm2RcPiPGrPD4qIos9GyB7pHnpUy3wmNyv5/lXN+JzZmbbPFBGgFTLnFggAyMzNooUTmY7KPEzWm1gFiOXgKm4IC0wZQ8iCDtBHMcxS2s+calYzyI5dB/Z6UcYvGANfOqW91sDl5v48vPWugUrcG6d27ml4C03LdgfWNDTFheIW7k5HDR3VNCuPdMjYWJ96SKKKKZFzl/tg4XDWb4HvA228x2l+Rb4Ug28Er2XLE6MsGfd0JLeeldr9oHC+vwF0AdpB1i+aan/TmFcu6M8K65QdcoeSOTHQDTuG9UbsVvumotpbS7e4P+ZXcNwV3DNZu3PtNO0EKSYzDkSuv/qnbFYi7nssuuuu0QWyvI79oIqF0uwh6odotoRJAmV7QOgHIMKl8Od2wyXUyklTuDKzAaI945lmDG9VGGWzBn3VKx5wcRR6SYQ2rpI25MNu8a+RHwqB0r6VNiLSWEzBAqh2O7kASO+Pzq7xmAv3s4BLTC5BscpEAHvgRNUV3oNiInq2AkgEzI7wfiKt1187jFW3761QjpF3DYC1lJOUR3zr5aeNQWQHYU1DoeRo59JFSbHRi2upZfmf2qxkStEy3hc3I+lSl4WfLzpzXAWF5zy2A/epIwNuYVM3iJInu0Ao3CcxEy3wnx+AqXb4A33WP9eVOVjh7A9m0P5f3NShgbza5o8yB8gKibFHed2mJ1voy5/uz66VutdHzOXNbB7swJH7U0ngLEyzrPfqT8632eBr3k+n7Us3LJ7DFi5wRUEm4GP3UAJ/QVnh8BbnUXI7+zr6AmKbP7GX7v82n5xW6zw5DqMk941/Kagb5304srhrI2tsfMxUq1hT9mwo8YJ/SmdcADH6Lt+VSPoK8yT6xUPXJktgii2AdiJERtCgR8a2rwptix/m/amf6Ov4R8TQ1pY3PoAK7udugnQnyi3b4JO5+AJ/Ot/8AZCDnHnlH6VcmwvifM0ZF+6Kjsc9o0IZUWsDbGnvHwk/lpUnCYdT/AHZUfiX9KsM3l8K9zmpClvMl6ZmC4VeWf0EVKwl82pKSpIic1aJoqYpx3h6Q7xhwfSQKkOGZhOvh4mrHhXGBfLAKVyxz75/ak2mLokmlw+IHwB/erK56RF1KqpIl9cQEEHYiD5HeuT8GwJstfszBt3Ht+kFlPqK63XLOlOOGH4sy3DlTEJbcMPslewCfMgj1pepXK5i6W4ZZExM/RbueYEvbGphSoWPH3vzpS4l07GHwiYey31rFsx//ADBP5kVfdNOKXsOjdQru0AyADlXWOyBoo133rjmEvE31ZjqXBJPeTrSKKw3JPSMe73CuOpn0l0GwK/RbBGshWJ5mZq543ZzAHun/AN1XdCEy4OxrskDXlLZfkRVzxdeyKsW8IcSsvLCc1/i3rls2wFQ5ZntMQdxpoKuzwS0unViT36n4Vq4Fg5xuLDDa3aZd+YM/EzTBhMMJL6yez4QIP61SOZcfaDxKleDk7WgPRRW88HaIJUD+uUVacQzIA0iG2A5c96qrl8nnU1qJGYKpbkTW3D1XSSfIfqSaOpH3QPM/tXhJNYuwXU6CQPiYHzIqf4fyY0V+Zg+GYzDqonSEBMabk89/jWD8NDHtXbrazGbKBvppGmvyFZrjFy5iQvOCRMTEwNTOnxFevjVWZmAuYmDoN9fGOVTFCiS2CepgbY1yg77kncyd/Gt9vs6AADwFR8LjFuaqZ593yqPjsYwBKR2WVIiczMQI8gWG28GmCtR2ndqyxZzWM1TYfiTOVL9mSsqpEw2i+O4OYbgRymrdbgOxqWAJIAdpnWJNGbwNea93zoncT2vCKNfCgr3n9KIT0USKhW+JWyGMzlJHPWDoAToSRB351qvcZGcW0Q5pTcQIYA8u4ET3TROZEss1eT4VW8Oa9J6zaRHhGWdeY30gbVZz4UYgDPNfCmroov1THvc/IClUk029FnBsaEEhmDRyO8Hxgg+tdXrK2pPuS4rnHtX4F1z4a4g7aZ5PeoKkLHPXWuj0m+0DG9W2GJgK7ujE8pCkH5UvVlxSxTrKunGbAIucHwzAMbj52uHMSRBGghY7htVJ0k9nNnEHrLUWru8gdlj+Jf1FXPDuM27xYAwyk6d4H2ge7/arBLh8xXiHu1NNu88Ga7VLjaRIXRXiTWLVuziOzct5hJ2eSxBU7d1OPEMQGVf67qW7tpLgKsAR3Go19L1sDq2zoCOy24E6wefka2dP7YSxSlvBPft/iUn0pU5WS+D28uNvH7+Gt/6XYftVvhD2PU/+NV3CMQrXSw3FtkIjbtIRI5c6tSR1ad8f7fpWqOQD8osnmY8X1RP65CqhhVnxVeyup/oCqtkq2vSWafhnk1Hx6lrZCRmMR6MDNbbzZUYiAQCRO0xpMa1UN1xKNbn7StPaMadoTEAkDkI7qlGEibTwt88gwA+YGYMZQqjQSI8/hXlvo+AGzuTOaSd4ZSpBJnSPy51i+BxDiGeAYkZjoQGBykAQJKmPw1OfAfV5AYGaQTJjWQN+Xnyrsj+U1Ye5asqQHIUQBrIIOoC799YtirIuQNXLgbMQScskRpMEGi9gU1d35jtaCCBk8p3rAthkAGYEE6GS2o8Rt7selE7kzdYxak+6M3b1idAFM95kMtT8w7xVVg2TrCQLYABAy7kSACdIjs6a1NbFqOYrhxOjMkZ/OvC3hUYY8HQSSdoBM151rnZI8yB+ZpbWovUzskyfCvJ8aqrXFQ7Mou2gVOUjNJPl366aVB4v0hSwQrM7OYOVRACmdSTPcaS2qrDBc8mdC54lpiMLaUDss0uGCzMkGSYJgDTWoN7pWisAEEkxM8swXNtPM/CsP7RsXLTXoJW1Pv6GYmInnoPGl7BdLri3CcqIj5RlAnqwOYIiTqaSNaWLKqnjzxJCl2OBGnD8auG5BXsT7wUxqYADE68tY58qszi++B5nbzrn/SHjz3LrLbuHqhliNMzDXNMTEx8K13ukDNhmtsWLuSCxMyp38ZjT1pJv1LKCAAT+fEYKG25jpY6SWXd061BkIEzoxI1C95B0q36H8aW3jjhlNwm/N55jKMq5RHNScg08K47b7MRpG0cvKnj2W32fiYZjmZlcsTuYUx+lOT1DYp3cSGq022smdvrn/tgX6iwe64fmp/augUk+1bCl8Kkbi5Md8I0x6SfStC34DMrSEC5SfM5Lh8S1sypgwR6MIP51bcD6QmyrKxLKASg/FI0ncAiap7Z1jv0PxH6xWLjXurIdFcFWE9MQHYqRH/hnGrd+3J7JWA87AkmIPdVhh7kqrLqGAInmK5kGIG5g79xj86teEdIGsI66mQMmshSDrp3EE7d1ZOp9mBstX18RTUY+GO7WhM+633h+/P1rJuI3FVVIzKPtLudea/tVRwLpGL4ZWXKyhnJnTLPxkTVlhL6XQWttIBiRtOh/WqSW6nRNt6j7SpbQD8QlliMWly2rI0jvBnkKhED+jS1hcW2GHVXWC5mL5tSqgGIGkyfgNKmcQ4ktm11zszJ2YyjVs3uwN9ZFesbW11que/TAlatSFlwGArU2MXvmlLh3TMM0NZVczwpMHKpIADTOo3ms+lfSe9acWbTKspLkDtLJgARoCRO9RbWkOECHn9JYNTggY6xrF4nZGPoR+da7t8qVDFELnKuZ1EnuAEmkzgvStgwGIclAsAxJBERmjVtBFUONxZu3XuEsczMVDEnIpOigctI2rg1FpcgqAPMaNM+7bHnH8D0Z72KW2ql2bKrEBTmgGY2Dfl61+Ex+BzEddfcDKFZQEVyogQFGkAxOkyd6Xxxp/ozYeBldpLc4MZl9YGvn31AoW20k7j9MeJJNDydxjzx7iFnB5cuHLO+YCXMCIJLajSTyFR+A9KFbs3Rat5VnPEZ4O3gYk+NKeLxj3SDcYuQAoJMwByFMw6I2hhzc69SWVWVzoq7lhodSdqrOv9PZYx57/tO+gla+/wBTKPHcfv3bmY3WyqxNsDs5RJynTdo5mpfE+kxvYUWiG6xiA7k7gGdI1k6D41RmiKmaUIAx06S3+HTaBibMHiDadXSAUII0008O6s8fjWvXGuNu3IbADZR4Co5FerTcDOY3Yuc4hOkcv22rGsyvLnWMV2dnlZIhOg8/hqa8C1ZYiwLVr8VwwT4LBaPCSB6GuxNlm0hR1MrRTr7JB/8AIr/07n5CkqnX2R//AGK/9O5+lTr+IRWr/wCFvpO5Uo+0jEdXh7Nz7mItk+RDBvkTTdSZ7V0nAf8AcT55hV+z4TPMULusAnPOO8NQqb1oZcr5LtvnbfkR+E8v6iidpPiTsATTPgEa7YvXRqGsQ4kSLiETp6M3rWPQrDDrHuNoEA1PLckzy/2rLvxXzNzSahjUS3UcSoLllVNcptaDudMxJHcTlcH07qr4286vMCUvKbSEG7bvdarn+7XMWYMp3UgntbQSDBABjXcEgxWRv4ZcagmMraiCdYg12wbV3Semv3M9fQiViXCpMEjcEgx4EVP4Hxs4dydSpUgrMAmND3SDUbittUdlUyFLCZ5AmPlUbDjrHVEhndlUCRuxAH50oD1B06y7vU15skriHEXu52czppyj3f1qDiOKXHtpaZpS3qoj4SecSYrZxC0V7PMOwMeGX9qhRUgoAAx06TtdS4/PM8r2g0VKPhXle17FEJnYw7OSEUsRqYG3iTsB51bcJ6Ou7ZmCFUBZlFy2SYBOXRjEkRNbuH4W1ewot3QCouEkNnQFo0PWJOuXk6x3GsOO8dtWFKJhLCoIANu5bZp9DPoRTkrDTB1XtCytyqgTXedY+uwpQHZ7Ur+co1RuIcQBRLVov1aSe1Esx5kDQAbAeffUPh3Hy95zYwzZnQi4u9rKYHWNZVYJHnEwaxbeoWVhTiW9FcbxuYYxC3bLEAAknYATPkKZej/RF3LG9aeFAhD2M5PeeQEaxrWfQrh+frGUwwKJI3RWnOw8YEetdBs2sqgCTAjUyfU1wDvE63WsjGpP1ibxToUrBWVepiQ4Ga5PcVG5mlzD8Jy4xLJMqWUhtsynUGOWxEd4rq+YHbWk7phwq3bBvrnW4iqymRl7LiRG8gvmoIyDiVdPrLAwV24kbpzwyUF0bg5j6iT+RHjPhSZFOb8cGLwzqRFxVnLybWJX47eNK/DOGteuBFEk9371S0m4Ao/UH7TVpPpqd/GJL4Jw0sS8TBAUd7Hb+vM8q18XBe4QgLIkWwQCQTOp9WJ+VWfFeKLZHU2SCVBXMOU6MR3sdp5DxmrHhPEWTErh0Ayi0oA0AzlBcLtpJ7quk9hKm99xvYfQeAIq4rg160oZ7bAHn+hjY+dNXsh/+w/7T/pUIpZsXbhS5ibLO0vZhHRmJ1jMCCDrrV/7OsfbvcS+qsrbC2rksD7+qjQbR40xFIcRLa31qmXHbtOu0o+1Ef8AAN/1E/Om6lf2krPD7ng1s/61/er1nwmZVBxap+YnHMDca1clcwziCusOrbiDpqOdbcXeKA2gexIafvSNCfCIqVY4kSLvXAEFW6tveKtOn+GfDl5VCt2+stnvtCfFlJ+QWTr4is61dnDTd0t63/1AMDP38yvwt3LiVht5BQjfMoAIPMyu34RVvxlJyN3gjXfQ6T4xp6VQYm7luo0sMpViRqOyYWRy1aJ5TTJiRmtv3gBo5mJk/AmrO3dTKHqejr89jx+so/o5unq0VmJIBgE5Z5k7Dvqf0T6LFMcy3DJRWNtxP3SVYdx/IgjlTpwVWw1uySyJYNpXcmAWdxmOu5Mn4CrXF4F1YXbQzSDmUc1O4H5jx8zS62ABUROrve593QDpOS49IO+zEVI4Hetq7C6DDKVVhqUbSDHy9ax4lb3gyAx9ZG9aeGpN60O+4g+YmkDriehsINDE+Jre3LEcxuNvlXmHw5d1RRLMQo8zoKZelPR9heZwVBYzlB91Ru7HZRy8eVQMCOqxGHZjPbU66EiQC0bxqImmWKoGQZm6X2i7nYy+cGVuOwTWbjW3EMp1/Sm3o70TttYS84Ls2oXYASRy1J0pd6TEjG4hW3zyv+EgQR391OHRWbeGtx9qWPqTHyFUdXYKk97v4luy5npVkPJhxPDkKDbX3SJRV5LJBUCNQZEcwxHdChxXiF+4bgWwc1zrdArZs10gScyD3VkDuma6aLiXN9D31Cx19bU5mgbd5PgB61Rp1dtCYTDr2OeR9RMtqRa3PB8Sk6I9GDh5Y9q44VSdQFVfdVfDvPM1H6dpZQIAFN9mk5dCEAMlo0OuXfWpOI6Qsezb+rkbz2yPD7v5+VUVm2LmIYQrMAiqrmAxLdrWdWhv6inaYEubHJLHr4/SX66ihB6AfzmO3RjCpaQ21AlQhdubMwzH0EgCt/Hy5RVTSSSzAkFVQSYjmdBUTgGMARZOfU2i4XWUgKGjWPegnlFX9apGRMa3PqHdycyo6Muxs9q2qdogZZhgNA2upnXXnVB7ROIdhbSqSLkhn5AIwJQDfMSFnwHjTZxLiNuzbZ7jBQFLSQTERrA1O4rmfE8WcbiFWwGZVBAZhlLsxzO5H2V2AnkKMbRmP06i24HHHU/KVmHusplSQTppOskaad+gq/4xmsHLYBQ3pZsuscmtLGwU5p8/Cs8XhRgbQBi5cumCp90qNwOYjee8Va2sWuCwzpbYPibaC8wYEwHyl8vfC7/Gq9L+rkqOPPmamo1AUhgM/wDv+ordGuHriMQqNJU5i0GNh3+cV0ROBKhe4hIuMZzwCRpAVR92IEVScMxCNxCzeUAfSsOxIH31MH1gR6CrLjHECrtHWqFgfVgEtpLHXQBZEn8UU8jbM/U3PcwUccdPz5ixxXhmt0m7mulGyqUdWMatExqVDD1qz9jYBxzH/ktH8yVn0mxCBsNcn3AbpY+9kAzdrzOgHeYrz2JJ/wAU88rB9JdNKeOWUxenJFNq4naKWvaKP/jb/gEP+taZa04rCrcRkdQyMIKkSCPGrhGRiUUbawbxPni9xJOpZZ+sZlET3HSBv4z4UcLxOS8jcphh3q2hB8NafulHskkm5g4/6THb/A5/I/GudYvCXLTlLiMjruGEEf131n6gMeGE39CtW1gh69vEk9LujJVyLfaWBcAAl8mubINmy8xvEHkateB4dr4tmM2ZASZ90EQcx5CAar8ZxtrotQCr2p7QPlDDmIjaveJdJLjWurVUtrBLC2MvWN3nwJ5bVym4qm1usqXaJ7rQ2enWOvB7CX8LaW5DhRlyzu1rsyI3BGvrU3C4lbTXLdxsjXrhFpTOoKqOz3CfnS30TuG5at28yrcULctsDptLAd4ILaeLD7FX+A4QjZWvA57d67cXllGckT3jszSmQVtnPX9zK6EPnd0HSc0ODZ3CD3jcCDzMjWrtMJhbLObd0i7h2ClmKgXGOjKgIJAB+0P96qHx2S71o3F0OB5Emg8N6zEqbZzW8RdkHmhY5mtuORHaI5EVIeZsagFsKxwpz+sbcTwm7etrGQOCSYJOs7sW0JHKZ8q8x/RtWtoyQbtlsxJMywgkMdydt6vMVdZJt20yl9LbSAsxrPORqYgzS7gukbAjDYe11rCQbjEwTPaciPdnmT3VwMQZiV1GzOzt3i30txS3sTZuEZGjJcHMbyfLY0/4e1bNtTYYMgAAjWI5d8+etJfTjCBLs7sFQkxzLBTHmGNY2OH3LCC7ZxClwMzopmOcHdWMAkjwNR1VCXKFYcS5pV3VYDYIJ+hjqjg7f1+1LmPuzdcz9ogeQ0j5Vv4T0ts34F76q6NBcX3W8G/Y/EVExfSGzh5FodbeOpY+6pOp1577L6msivQGgkKc5/nMuIWVsFeZkeGAEX8TdFm0gKqIhjmgkAbkmBGk+FQbGLR8R19u2UtWFmDqzROp8SSOfdVDjcdcvNnusXblyCjuUbKPKt2AxaqHDnslTpEyeVagXYvA5k3qsVGcnnHT+d5tvcYZHuvauPaUojom2eNWkCI0I+NXF7p8+Um1bKO2ss+dFnViqRJJ8TpNL2Ettiey0m44yhjoERRMZRuYVfhUZmGd1BDBWKhhsw76cp28CVKKBY2y/r1EsOK8fu4gZWW2ikgtkzkvBkAlicqzrlHcKbuhthLeGN0kZnJljyCmI+U+opBqSeJXOrFvOQgmFmBrvSr1a1ducTQOkVE2V8c8yVx/iov3sy6qui/1/W5qTxLiys1rFIQLqhbd62ftgDKHXvBBKkeIqDgeBYi9pasXX/woxHxiKYcD7Ksfciba2h3u4/JZNNqqKKFUcCRtFIADMARIPRbGW0xNvM0W7XW9XO/biFPl+lN/EuI4W8vbXMySyqwZdefmO/yr3AexI/32J9Laf+TH9KaeHezLCWhB626O57jR/KsCPCrK1MesyNQ9GQa2PHy/1OJ8W4o2Ickzlnbm0e6T3KOSjQc9dn/2M4C4L164UYIbYUMQQCcwMAnfaulYLo/h7P8ADsWk8VRQfjE1PApq1HduJkG1aio1VrgHv3ntFFFPmfCq7jPR+xiky3rYYcjsy/4W3FWNFcIzOhipyJx7pL7LL1mXwx65Pu7OB5bN6a+FIzzJBBBB1B5HnX0zVD0j6FYfGAl1y3OVxdG8J5MPOqz6cHlZq6f2iVP9Tn5zlXQtUe4ltmylGLWz5ySnxll83Gxq06S9MyrXrCKJ9wXJ1AjtCPORULjHQjFYBxdUdbbUznUHSD9td189vGlvH4s3br3CAC7FoGwnuqtZnGGl2jTVPabF5U/YyNf9yeeb9DVn0R4sLN4Kygi4yCSfc194Dv1PxqtxKEJ5kH4zUKaWJougsUqe87FjMJ1ly06nSzcOYekfEH5VTW+iq2MQl9HKoGYuG5KQdAeYmBFU/B+lyGPpAKsq63VZlLhRoGVfeblVV0h6YXMQ0Wg1u2Ni5knxC8vM60w7e08+lGoqYoB1/QzPpZjUuO5zdsusKB9hA0T3GSGPmByrfcdcELRA6wqVuXA0gfWKFhY3gNOu+tL2C4ZcuH6u29xjuVVmJPjAplw3s74jiMua0yqu3WuFA7uyTPypicnJGZZbT+lSK/UA596LGKKm67IoVWOgGg05gf1tWua6XgPYpdP8bEIvgil/mco+VMWB9j+CSM5u3T+Jso+CgH5101OxyY9Nbp6ECKScTiRqXguD37xi1ZuP/hRj8wIr6EwPRHCWf4eGtA9+QMf5jJq3VYqY03kxD+1v+i/rODcP9mHEHIPVC14u4WPQS3ypg4f7EW/vcSq+FtCfmSPyrrVFNFCCUn9o3t0OPoIkYH2Q4JILi5dP4ngfBQKYsB0Vwln+Fh7SnvyAn+YyataKYEUdBKj32P8AExM8Ar2iipRUKKKKIQoooohCiiiiEKKKKIQoooohPCKVOkXs5w2JDMi9TdOzL7pP4k2PpBpsoqJUNwZOuxqzlDicTxHs3xzE2uqBCxFzOuRgCdpIP2to5VZ4L2JvP1uJUDuRST8SRXWYopfoJLn/ANC/GAYgYH2N4Vf4ly7c9Qg+Qn50w4HoNgrPuYa3Pewzn4tNX1FTCKOgld9Ra/xMZhbtBRCgAdwED4VnFFFTiIUUUUQhRRRRCFFFFEIUUUUQhRRRRCFFFFEIUUUUQhRRRRCFFFFEIUUUUQhRRRRCFFFFEIUUUUQhRRRRCFFFFEIUUUUQhRRRRCFFFFEIUUUUQhRRRRCFFFFEJ//Z"/>
          <p:cNvSpPr>
            <a:spLocks noChangeAspect="1" noChangeArrowheads="1"/>
          </p:cNvSpPr>
          <p:nvPr/>
        </p:nvSpPr>
        <p:spPr bwMode="auto">
          <a:xfrm>
            <a:off x="825500" y="608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6" descr="data:image/jpeg;base64,/9j/4AAQSkZJRgABAQAAAQABAAD/2wCEAAkGBhQSERUUExMVFRUUFxgWGBcYGBgYHBYbGBoYGhcXGBgeHCYeGBojHRYVHy8gIycpLCwsGB4xNTAqNSYrLCkBCQoKDgwOGg8PGjEkHyQsKTUqLiwsLzAsLCwsKSosLTAvLCwtLCwsLCosLCwsLCwsLCwsLCwsLCwpLCwsLCksLP/AABEIAOEA4AMBIgACEQEDEQH/xAAcAAACAgMBAQAAAAAAAAAAAAAABgQFAgMHAQj/xABEEAACAQIEAgcECAMGBgMBAAABAhEAAwQSITEFQQYTIlFhcYEHMpGhFCNCUmKxwdEzkvAVQ3KCouEkY3ODwvElNVMW/8QAGgEAAgMBAQAAAAAAAAAAAAAAAAMCBAUBBv/EADIRAAICAQMDAQYFBAMBAAAAAAECAAMRBBIhMUFREwUiMmFxoRSBkbHwI9Hh8TNSwRX/2gAMAwEAAhEDEQA/AO40UUUQhRRRRCFFFFEIUUUUQhRRRRCFFFFEIUUUUQhRRRRCFFE15NEJ7RWLXANyBUXEcZsp7962vmw/euEgToUnoJMoqludMsGu+It6dzCq/Ee0rBL/AHpb/CpNQNiDvGrRa3RT+kaqKRbvtbwo2S4fQD86i4j2v21cr1FwEAEgxMHUHfUeNR9dPMZ+DuzjbOiUVzjD+15GuIDaZULAFiRoCYmB3b10YGpJYr9Iu2iynG8YzPaKKKZEwoooohCiiiiEKK1YnErbRndgqqCzE7ADcmkF/akpzOs9Wf4YUDMcpIbOW0X7J0B0aoM4XrG10vZ8InQ68rj+P9qOJY9jsg7bE/GAKg4zp9jVdka8QywdAux2I+dJ/EDsJdHs6wkKSAT2nbprFroG5A9a4Hd6WYpt8Rc/mI/Ko9jGXLrqHe4wJ17RJjmd6X+K8CWD7JZQWZunyne7vF7K+9dQebCq/EdNsGm+It+hn8q4RftsHdT9ltJ3YQDIG5GsSO6o5FRfUOpxiT0/s2m5dwckTtt72oYJdnZvJDUC97YMMPdt3W+A/WuacAwjMXjLlykNInQ+FVRwbW26tz2gJB5OBuR4jSRR6tpXcIDTaRbzSx+/2nUMT7Zh9iwf8zftVdjfazisiuttEVmKhtW7UTHgaQFGsRTHa4QjYWHUgk5gZIMgGGHiJFQR3c4JjdXVptKoYLnnv4m+97Ssa0/WxPcAIqAel2Lc9q/cMxoD+XjVILTIcl3snNlDGQrz7pnYE8wYqfwnDhroBdUg8+cawI3OlLZXzgyylmlNRsQDgeOZs4lxO91pVrl0qYKFiwzAiSPMc6gs80z8awBxAM27gBjKVUyCPdYeIiqPE8IvW1ZriCAygOComQfetySp0qT1gDIlXQa8MRW457GbeC4LrjcTSCjDWZBgkEHkRE+lVYtsrG2/voAT+IbZh4T8Kb+imFNxG6tUUg5SSzE6jkoXnrz763cV6Gs858wgaMEAYd5VjcB+VQVqz7meYq7V21aksF48H5RQwtku4UcyPQczVx0k4LNtHtfxFTQTMrJIQz4a+ZqNjFbD39HYqwU5tAXTTfQidNfEU2Y+zhktdbevKqMfecs5YnWBB9dBURaqMFIzmT9oNY4SxDgdevec8S5PgREqdCJGxB17/hXePZ7xr6TgrZJl7f1TeaxB9Vj51zbiXDcM9nPhmt3AwJV0VQcyalCQJ1UnQ91TPZLxvq8U1lj2b66f41kj4jMPhVmpgtmB0Mjax1Wl3H4lnY6KKK0JhQoooohCvCaJrmvtW6d9UpwlhvrHH1rD7Cn7A/EefcPOoswUZMdTS1zhFi97Uun30hzhrDfUoe2w/vGHIfgB+J15CkzguI7RU7H5cj+h/wAtV72+zmn7QBHgQYPxFZYW5lcE+XodDVByW5M9TRWiIa07fvGLCYQs4WOev7VZdIeCo09UQrKIVh4agH7yzNe8Buk3lHWMi3RlbLl97Y6kHQkfMVeccPD7Vzq7+KtKyxKEXCRIkTlbxmlV2KrbMEmZHtI2s4bOAOkQlYghHBS5lJynY5d8rbHv76vujltQS5dSQNFB7UmQNN+U1cNwfDuGSz1Lrdt57NxEWSy6xm35ERPOqnoVxAJiMje7c7J8xqP1HrUbn9LLKJZrezV6VlLcjrx2mzivCmurGS6DMqyoSVYfaBjT9apsbw27bXNctZJaFYEQ0AE9mSUOuxpl6RcYxC8Q+h4fBYZ3ZOsRrhPaWJJ1YCQQfhUniXDbhtNau21S49sXwqaqLiA51XwIzfKmszMvIEztFZ6Fw5OCeZD6LWGuWWFtVUhgGgsztpIhYAiZO/LwqRxHoTcughgSu+qJmGm4JuHtelVnQbinVYpR9m52T58j+Y9amcR4W2P43ds3b1xLeGRLltFMT7hzD1YkmOQFJpssLsCeB047f7jfaOmWu3I795Q8V4P1C2SjuysmjNGYMpIYEjcjT0Ip34Nwu3irCMWJ7IDT2jK6EanTUbDvqB0j4UQl6ydWX/iLcDQja6o9NY/DWj2c8Vyu1onRu0Pyb9D6UrUuyEODxnn6H+0tKq6jSZx7y8SZbwOHfD/SsPD5HIYPaQHstDqQVkH9DSti0+i4oMnuqwuJ4o2oHwMfGnDh9oYbieIw5H1WNT6Qg5ZxpeUee/oKpelXDIt/iw79WfG28tbb0Mj1FWHG4fzpK/s6wJbsPRuPzkrj/GLq3sOmGw2Gu/SlJV7s+8upUmYnLBHnWheINeuvhcRYXD38mR1XVDm1tXVPLtQD5/Cvhr/DrioSL+DYYi0RuAupj0zfAVfdGuhQey2MbE3MTfxFlcrtpl2aNyZBUDwjaoabaK9p7cf5/SJ1SNTccduRKPohjzYxORtM/ZIPJgez85HrWnEcPwVjH3xjrl4LK3sOc9wgqxJKwATKsI9K96S2iLq3gI60Zj4XFMXP9Qzf5qveKYa7etYPHYe0Lt6yxBt6dtGkOpJ2hpPhmpaApcfBHP1HSXteBbWty95X9JcIrW8yGQhDofvWruoPkGj+asOH4NsXh7QRlW9hbodM4lDvlDj7p1E8oq6ZsTeBfF4VbCR1fZcOSjyDmA2ynKR60vdHX6jFmzd91ybL+pgH4x6Gu3KTgr1H8+85pj6unao9V6fSXn9oAlrF7CjC4m4esQrBt33tj7Dj7UaQdaVcQThsSty3plZbqeUyB6aj0p1//hn62wXxdy5Zwz57dtlXMCNgbm7AbajaqbpVwZixVFJZSWUDUlG1IgfdafRqaSO0RorNlm1ujcTsvDcet60l1PduKGHqNvTapNc99kXG81l8Mx7Vo5lB+6249Gn+auhVqI25QZnX1elYU8Qooqq6SdIbeDsNeuctFXm7clH9aCakTjmKVSxwJU9P+mi4GzCwb9wEW13y97sO4fM+tfP+Ius7FmJZmJJJ1JJ1JPjVlxfitzF33u3m7Tz5LocoHcBpVXbOYabjfSIPiKo2OX57T02jqWj3D8RGT/PlJeB4cty3dLbKF+JMVHwfDLzJcOUMto/xBuwjXTnGkkbTV5wXhzXLTKpjMwLnmqKCZ850HjTuOGBMOECp9XGgBlMwEKT9qZg7Tm8KV6o/4+/7Shdc9epawHjjjziImExByqQdoceBEA/ktXvSoWhfwePuWBftXVNi7bgEloOQgHTNrH+Wlq3CO6jZWn/KdD8AQfSnPhWB+m8OxGD/ALy2estcobddeXaBH+alBcWBvqDLmuTfTkdufyMX+g9lguJvp2Es4hStktL2wSc2YbjTIJO8HurZ0nw3UYrPb0V4vWz4N2vkZHpTZxToDcxFu3fVxhsb1YW8R2ku6QwePemJn499U/G8Ez4FGaDcwzG28SOy2x8ADp6023DjMo+zbfSv2no0y9oga5hMLxGw7JcsEBnX3lR9CR5Np/mqyW6luxbK48Yu9bY3QWZS5RozKVBJgb+EmvegYXE4O9hbqlrcwd9VcbA8iCJ9as7HQ/huD7YtW7bAEZmZi2oIMSTyJ5VCk4QKe0r6urZayjzOfccw/UYk5NBIuWz+Fu0vw29KdeLcJuYkYfiOBZVxKJGVvdur9q23iDI/aBS5xVbd+2oF62r2QyrmMdYkyoB5MNdD31b9EelFnC4XLduksWLBFUkqDynbU6786OUaaV5/FaZXHxDrMxxfFXvrMTgWw5w5Bmcy3Fbs3FBjyPPc0sXVOCxsjVUcMPxI2o+Kmr3i/tRV1ZEtAKwIlyCdfAUr4/pXauKquilkgLcBaco+wQIBHKd6m6bx0itCWpY7x7rDyJ1XjHAlxZw15LmR7NwXUYCcykdpTqNGEVA6S4dReAYgJiLbW28CIKN6GPgaQ8X7VL5UJby2lAAGRQIA5AtMUuX+llxzJLseZLH9KmlbY5EpmsK2Q4GD/Okd+iGGu2ccqNbPaVlcEaZCPe7iu2tP6Y3CYS2LYuWbKLMJmURrJgTO9cGPHrrkA6ACBJJMd2poGJJ5geQAoXTPLGq1FNzBiecdh/ePvH+J4S6WtpdJUubisEY5GIhliNVOm20c6z6M9KrOEsFHzuxctAAAA0GhJG8TSIiE7kn1qXYwnhTDpS3UxS6ypa/SwSPngRx4l7QmdSiWkCtoSzZjHkBpVIeLlmRytvOhBDZWJaNgw2aIGu+1a7GCqTbwNd/CgDBMWutCHKJj8zJGJ6TYq7ob7qPwKqfPeoGIuW7Yzv1zHvN2NfIL+tScTeSyssfIcz3ACnDoR7PWuMuKxyRGtrDnZO5rg5t+E7c+4Hor0WSW9iN7YA+Q6/SbvZj0duaYp7IsBgcgJdrjhvtNJhVOhiJO/n0evK9q0ihRgSnZY1jbmmjGYxLSNcuMFRAWYnkBXBOmPSl8ffLGVtJpbTuH3j+I8/hypn9rfSC414YUdm2gV2/5hOonwHd3+lIb4eFRuTZh5FY/Q1UusydomxoaFqAsfqek2cJwge9bU7FhPlzr2zwcXWe4JXICJE9po0SOcA6nlpUrgVnPdyjRmVgD90kb+gmnjDcDyWWRNIVlVSBHmx3LFhMzSBaFG3z9ovXE+uD4lH0FHZJ/GAfUKB+tXaYK4b7ycqwwbXsljlKt4EDLp51RdErgW/dskx1glT3MNV9YPypj4rfa1LNkAMO0EyzKNtRAWQDMzpEVALkxerbbaW7EfuIg3sOq4vEF9Lah8xOkch5mY+dT+i/SzC4UfSGuZ2ZSgQEqdDGYgjnA+dJPTDpa2KbKDKqT2ubTv/l7hS1NWfQyOYNrSVC44xgzsXE/bVMi0qKO8y5/QUrn2l3Q7OCSze92Vhp7wZBpHCHuNZCw3dTRSolf1gDlVH7/ALxoTp/fQFbTMisSxCtlEnnpVZiOkVxzJie86n4mq5cG3eK3Lge9vl/vXRUg7Trau1u/2m1uKXDu5rA4ljuxPrW+1gF/EfWKk28Og+wPUzUwFHaJayxupMrc9bUtsdlJ9DVshjZAPKtodu6pZi9sq7XDrh+zHmQKl2+CtzZR8TUo5+VAw107/IxRmG2RMfw420LBsxGp5edVmGxbE6ggUw/2YSIM6/1vWadG9AVDeNd3Tm2RcPiPGrPD4qIos9GyB7pHnpUy3wmNyv5/lXN+JzZmbbPFBGgFTLnFggAyMzNooUTmY7KPEzWm1gFiOXgKm4IC0wZQ8iCDtBHMcxS2s+calYzyI5dB/Z6UcYvGANfOqW91sDl5v48vPWugUrcG6d27ml4C03LdgfWNDTFheIW7k5HDR3VNCuPdMjYWJ96SKKKKZFzl/tg4XDWb4HvA228x2l+Rb4Ug28Er2XLE6MsGfd0JLeeldr9oHC+vwF0AdpB1i+aan/TmFcu6M8K65QdcoeSOTHQDTuG9UbsVvumotpbS7e4P+ZXcNwV3DNZu3PtNO0EKSYzDkSuv/qnbFYi7nssuuuu0QWyvI79oIqF0uwh6odotoRJAmV7QOgHIMKl8Od2wyXUyklTuDKzAaI945lmDG9VGGWzBn3VKx5wcRR6SYQ2rpI25MNu8a+RHwqB0r6VNiLSWEzBAqh2O7kASO+Pzq7xmAv3s4BLTC5BscpEAHvgRNUV3oNiInq2AkgEzI7wfiKt1187jFW3761QjpF3DYC1lJOUR3zr5aeNQWQHYU1DoeRo59JFSbHRi2upZfmf2qxkStEy3hc3I+lSl4WfLzpzXAWF5zy2A/epIwNuYVM3iJInu0Ao3CcxEy3wnx+AqXb4A33WP9eVOVjh7A9m0P5f3NShgbza5o8yB8gKibFHed2mJ1voy5/uz66VutdHzOXNbB7swJH7U0ngLEyzrPfqT8632eBr3k+n7Us3LJ7DFi5wRUEm4GP3UAJ/QVnh8BbnUXI7+zr6AmKbP7GX7v82n5xW6zw5DqMk941/Kagb5304srhrI2tsfMxUq1hT9mwo8YJ/SmdcADH6Lt+VSPoK8yT6xUPXJktgii2AdiJERtCgR8a2rwptix/m/amf6Ov4R8TQ1pY3PoAK7udugnQnyi3b4JO5+AJ/Ot/8AZCDnHnlH6VcmwvifM0ZF+6Kjsc9o0IZUWsDbGnvHwk/lpUnCYdT/AHZUfiX9KsM3l8K9zmpClvMl6ZmC4VeWf0EVKwl82pKSpIic1aJoqYpx3h6Q7xhwfSQKkOGZhOvh4mrHhXGBfLAKVyxz75/ak2mLokmlw+IHwB/erK56RF1KqpIl9cQEEHYiD5HeuT8GwJstfszBt3Ht+kFlPqK63XLOlOOGH4sy3DlTEJbcMPslewCfMgj1pepXK5i6W4ZZExM/RbueYEvbGphSoWPH3vzpS4l07GHwiYey31rFsx//ADBP5kVfdNOKXsOjdQru0AyADlXWOyBoo133rjmEvE31ZjqXBJPeTrSKKw3JPSMe73CuOpn0l0GwK/RbBGshWJ5mZq543ZzAHun/AN1XdCEy4OxrskDXlLZfkRVzxdeyKsW8IcSsvLCc1/i3rls2wFQ5ZntMQdxpoKuzwS0unViT36n4Vq4Fg5xuLDDa3aZd+YM/EzTBhMMJL6yez4QIP61SOZcfaDxKleDk7WgPRRW88HaIJUD+uUVacQzIA0iG2A5c96qrl8nnU1qJGYKpbkTW3D1XSSfIfqSaOpH3QPM/tXhJNYuwXU6CQPiYHzIqf4fyY0V+Zg+GYzDqonSEBMabk89/jWD8NDHtXbrazGbKBvppGmvyFZrjFy5iQvOCRMTEwNTOnxFevjVWZmAuYmDoN9fGOVTFCiS2CepgbY1yg77kncyd/Gt9vs6AADwFR8LjFuaqZ593yqPjsYwBKR2WVIiczMQI8gWG28GmCtR2ndqyxZzWM1TYfiTOVL9mSsqpEw2i+O4OYbgRymrdbgOxqWAJIAdpnWJNGbwNea93zoncT2vCKNfCgr3n9KIT0USKhW+JWyGMzlJHPWDoAToSRB351qvcZGcW0Q5pTcQIYA8u4ET3TROZEss1eT4VW8Oa9J6zaRHhGWdeY30gbVZz4UYgDPNfCmroov1THvc/IClUk029FnBsaEEhmDRyO8Hxgg+tdXrK2pPuS4rnHtX4F1z4a4g7aZ5PeoKkLHPXWuj0m+0DG9W2GJgK7ujE8pCkH5UvVlxSxTrKunGbAIucHwzAMbj52uHMSRBGghY7htVJ0k9nNnEHrLUWru8gdlj+Jf1FXPDuM27xYAwyk6d4H2ge7/arBLh8xXiHu1NNu88Ga7VLjaRIXRXiTWLVuziOzct5hJ2eSxBU7d1OPEMQGVf67qW7tpLgKsAR3Go19L1sDq2zoCOy24E6wefka2dP7YSxSlvBPft/iUn0pU5WS+D28uNvH7+Gt/6XYftVvhD2PU/+NV3CMQrXSw3FtkIjbtIRI5c6tSR1ad8f7fpWqOQD8osnmY8X1RP65CqhhVnxVeyup/oCqtkq2vSWafhnk1Hx6lrZCRmMR6MDNbbzZUYiAQCRO0xpMa1UN1xKNbn7StPaMadoTEAkDkI7qlGEibTwt88gwA+YGYMZQqjQSI8/hXlvo+AGzuTOaSd4ZSpBJnSPy51i+BxDiGeAYkZjoQGBykAQJKmPw1OfAfV5AYGaQTJjWQN+Xnyrsj+U1Ye5asqQHIUQBrIIOoC799YtirIuQNXLgbMQScskRpMEGi9gU1d35jtaCCBk8p3rAthkAGYEE6GS2o8Rt7selE7kzdYxak+6M3b1idAFM95kMtT8w7xVVg2TrCQLYABAy7kSACdIjs6a1NbFqOYrhxOjMkZ/OvC3hUYY8HQSSdoBM151rnZI8yB+ZpbWovUzskyfCvJ8aqrXFQ7Mou2gVOUjNJPl366aVB4v0hSwQrM7OYOVRACmdSTPcaS2qrDBc8mdC54lpiMLaUDss0uGCzMkGSYJgDTWoN7pWisAEEkxM8swXNtPM/CsP7RsXLTXoJW1Pv6GYmInnoPGl7BdLri3CcqIj5RlAnqwOYIiTqaSNaWLKqnjzxJCl2OBGnD8auG5BXsT7wUxqYADE68tY58qszi++B5nbzrn/SHjz3LrLbuHqhliNMzDXNMTEx8K13ukDNhmtsWLuSCxMyp38ZjT1pJv1LKCAAT+fEYKG25jpY6SWXd061BkIEzoxI1C95B0q36H8aW3jjhlNwm/N55jKMq5RHNScg08K47b7MRpG0cvKnj2W32fiYZjmZlcsTuYUx+lOT1DYp3cSGq022smdvrn/tgX6iwe64fmp/augUk+1bCl8Kkbi5Md8I0x6SfStC34DMrSEC5SfM5Lh8S1sypgwR6MIP51bcD6QmyrKxLKASg/FI0ncAiap7Z1jv0PxH6xWLjXurIdFcFWE9MQHYqRH/hnGrd+3J7JWA87AkmIPdVhh7kqrLqGAInmK5kGIG5g79xj86teEdIGsI66mQMmshSDrp3EE7d1ZOp9mBstX18RTUY+GO7WhM+633h+/P1rJuI3FVVIzKPtLudea/tVRwLpGL4ZWXKyhnJnTLPxkTVlhL6XQWttIBiRtOh/WqSW6nRNt6j7SpbQD8QlliMWly2rI0jvBnkKhED+jS1hcW2GHVXWC5mL5tSqgGIGkyfgNKmcQ4ktm11zszJ2YyjVs3uwN9ZFesbW11que/TAlatSFlwGArU2MXvmlLh3TMM0NZVczwpMHKpIADTOo3ms+lfSe9acWbTKspLkDtLJgARoCRO9RbWkOECHn9JYNTggY6xrF4nZGPoR+da7t8qVDFELnKuZ1EnuAEmkzgvStgwGIclAsAxJBERmjVtBFUONxZu3XuEsczMVDEnIpOigctI2rg1FpcgqAPMaNM+7bHnH8D0Z72KW2ql2bKrEBTmgGY2Dfl61+Ex+BzEddfcDKFZQEVyogQFGkAxOkyd6Xxxp/ozYeBldpLc4MZl9YGvn31AoW20k7j9MeJJNDydxjzx7iFnB5cuHLO+YCXMCIJLajSTyFR+A9KFbs3Rat5VnPEZ4O3gYk+NKeLxj3SDcYuQAoJMwByFMw6I2hhzc69SWVWVzoq7lhodSdqrOv9PZYx57/tO+gla+/wBTKPHcfv3bmY3WyqxNsDs5RJynTdo5mpfE+kxvYUWiG6xiA7k7gGdI1k6D41RmiKmaUIAx06S3+HTaBibMHiDadXSAUII0008O6s8fjWvXGuNu3IbADZR4Co5FerTcDOY3Yuc4hOkcv22rGsyvLnWMV2dnlZIhOg8/hqa8C1ZYiwLVr8VwwT4LBaPCSB6GuxNlm0hR1MrRTr7JB/8AIr/07n5CkqnX2R//AGK/9O5+lTr+IRWr/wCFvpO5Uo+0jEdXh7Nz7mItk+RDBvkTTdSZ7V0nAf8AcT55hV+z4TPMULusAnPOO8NQqb1oZcr5LtvnbfkR+E8v6iidpPiTsATTPgEa7YvXRqGsQ4kSLiETp6M3rWPQrDDrHuNoEA1PLckzy/2rLvxXzNzSahjUS3UcSoLllVNcptaDudMxJHcTlcH07qr4286vMCUvKbSEG7bvdarn+7XMWYMp3UgntbQSDBABjXcEgxWRv4ZcagmMraiCdYg12wbV3Semv3M9fQiViXCpMEjcEgx4EVP4Hxs4dydSpUgrMAmND3SDUbittUdlUyFLCZ5AmPlUbDjrHVEhndlUCRuxAH50oD1B06y7vU15skriHEXu52czppyj3f1qDiOKXHtpaZpS3qoj4SecSYrZxC0V7PMOwMeGX9qhRUgoAAx06TtdS4/PM8r2g0VKPhXle17FEJnYw7OSEUsRqYG3iTsB51bcJ6Ou7ZmCFUBZlFy2SYBOXRjEkRNbuH4W1ewot3QCouEkNnQFo0PWJOuXk6x3GsOO8dtWFKJhLCoIANu5bZp9DPoRTkrDTB1XtCytyqgTXedY+uwpQHZ7Ur+co1RuIcQBRLVov1aSe1Esx5kDQAbAeffUPh3Hy95zYwzZnQi4u9rKYHWNZVYJHnEwaxbeoWVhTiW9FcbxuYYxC3bLEAAknYATPkKZej/RF3LG9aeFAhD2M5PeeQEaxrWfQrh+frGUwwKJI3RWnOw8YEetdBs2sqgCTAjUyfU1wDvE63WsjGpP1ibxToUrBWVepiQ4Ga5PcVG5mlzD8Jy4xLJMqWUhtsynUGOWxEd4rq+YHbWk7phwq3bBvrnW4iqymRl7LiRG8gvmoIyDiVdPrLAwV24kbpzwyUF0bg5j6iT+RHjPhSZFOb8cGLwzqRFxVnLybWJX47eNK/DOGteuBFEk9371S0m4Ao/UH7TVpPpqd/GJL4Jw0sS8TBAUd7Hb+vM8q18XBe4QgLIkWwQCQTOp9WJ+VWfFeKLZHU2SCVBXMOU6MR3sdp5DxmrHhPEWTErh0Ayi0oA0AzlBcLtpJ7quk9hKm99xvYfQeAIq4rg160oZ7bAHn+hjY+dNXsh/+w/7T/pUIpZsXbhS5ibLO0vZhHRmJ1jMCCDrrV/7OsfbvcS+qsrbC2rksD7+qjQbR40xFIcRLa31qmXHbtOu0o+1Ef8AAN/1E/Om6lf2krPD7ng1s/61/er1nwmZVBxap+YnHMDca1clcwziCusOrbiDpqOdbcXeKA2gexIafvSNCfCIqVY4kSLvXAEFW6tveKtOn+GfDl5VCt2+stnvtCfFlJ+QWTr4is61dnDTd0t63/1AMDP38yvwt3LiVht5BQjfMoAIPMyu34RVvxlJyN3gjXfQ6T4xp6VQYm7luo0sMpViRqOyYWRy1aJ5TTJiRmtv3gBo5mJk/AmrO3dTKHqejr89jx+so/o5unq0VmJIBgE5Z5k7Dvqf0T6LFMcy3DJRWNtxP3SVYdx/IgjlTpwVWw1uySyJYNpXcmAWdxmOu5Mn4CrXF4F1YXbQzSDmUc1O4H5jx8zS62ABUROrve593QDpOS49IO+zEVI4Hetq7C6DDKVVhqUbSDHy9ax4lb3gyAx9ZG9aeGpN60O+4g+YmkDriehsINDE+Jre3LEcxuNvlXmHw5d1RRLMQo8zoKZelPR9heZwVBYzlB91Ru7HZRy8eVQMCOqxGHZjPbU66EiQC0bxqImmWKoGQZm6X2i7nYy+cGVuOwTWbjW3EMp1/Sm3o70TttYS84Ls2oXYASRy1J0pd6TEjG4hW3zyv+EgQR391OHRWbeGtx9qWPqTHyFUdXYKk97v4luy5npVkPJhxPDkKDbX3SJRV5LJBUCNQZEcwxHdChxXiF+4bgWwc1zrdArZs10gScyD3VkDuma6aLiXN9D31Cx19bU5mgbd5PgB61Rp1dtCYTDr2OeR9RMtqRa3PB8Sk6I9GDh5Y9q44VSdQFVfdVfDvPM1H6dpZQIAFN9mk5dCEAMlo0OuXfWpOI6Qsezb+rkbz2yPD7v5+VUVm2LmIYQrMAiqrmAxLdrWdWhv6inaYEubHJLHr4/SX66ihB6AfzmO3RjCpaQ21AlQhdubMwzH0EgCt/Hy5RVTSSSzAkFVQSYjmdBUTgGMARZOfU2i4XWUgKGjWPegnlFX9apGRMa3PqHdycyo6Muxs9q2qdogZZhgNA2upnXXnVB7ROIdhbSqSLkhn5AIwJQDfMSFnwHjTZxLiNuzbZ7jBQFLSQTERrA1O4rmfE8WcbiFWwGZVBAZhlLsxzO5H2V2AnkKMbRmP06i24HHHU/KVmHusplSQTppOskaad+gq/4xmsHLYBQ3pZsuscmtLGwU5p8/Cs8XhRgbQBi5cumCp90qNwOYjee8Va2sWuCwzpbYPibaC8wYEwHyl8vfC7/Gq9L+rkqOPPmamo1AUhgM/wDv+ordGuHriMQqNJU5i0GNh3+cV0ROBKhe4hIuMZzwCRpAVR92IEVScMxCNxCzeUAfSsOxIH31MH1gR6CrLjHECrtHWqFgfVgEtpLHXQBZEn8UU8jbM/U3PcwUccdPz5ixxXhmt0m7mulGyqUdWMatExqVDD1qz9jYBxzH/ktH8yVn0mxCBsNcn3AbpY+9kAzdrzOgHeYrz2JJ/wAU88rB9JdNKeOWUxenJFNq4naKWvaKP/jb/gEP+taZa04rCrcRkdQyMIKkSCPGrhGRiUUbawbxPni9xJOpZZ+sZlET3HSBv4z4UcLxOS8jcphh3q2hB8NafulHskkm5g4/6THb/A5/I/GudYvCXLTlLiMjruGEEf131n6gMeGE39CtW1gh69vEk9LujJVyLfaWBcAAl8mubINmy8xvEHkateB4dr4tmM2ZASZ90EQcx5CAar8ZxtrotQCr2p7QPlDDmIjaveJdJLjWurVUtrBLC2MvWN3nwJ5bVym4qm1usqXaJ7rQ2enWOvB7CX8LaW5DhRlyzu1rsyI3BGvrU3C4lbTXLdxsjXrhFpTOoKqOz3CfnS30TuG5at28yrcULctsDptLAd4ILaeLD7FX+A4QjZWvA57d67cXllGckT3jszSmQVtnPX9zK6EPnd0HSc0ODZ3CD3jcCDzMjWrtMJhbLObd0i7h2ClmKgXGOjKgIJAB+0P96qHx2S71o3F0OB5Emg8N6zEqbZzW8RdkHmhY5mtuORHaI5EVIeZsagFsKxwpz+sbcTwm7etrGQOCSYJOs7sW0JHKZ8q8x/RtWtoyQbtlsxJMywgkMdydt6vMVdZJt20yl9LbSAsxrPORqYgzS7gukbAjDYe11rCQbjEwTPaciPdnmT3VwMQZiV1GzOzt3i30txS3sTZuEZGjJcHMbyfLY0/4e1bNtTYYMgAAjWI5d8+etJfTjCBLs7sFQkxzLBTHmGNY2OH3LCC7ZxClwMzopmOcHdWMAkjwNR1VCXKFYcS5pV3VYDYIJ+hjqjg7f1+1LmPuzdcz9ogeQ0j5Vv4T0ts34F76q6NBcX3W8G/Y/EVExfSGzh5FodbeOpY+6pOp1577L6msivQGgkKc5/nMuIWVsFeZkeGAEX8TdFm0gKqIhjmgkAbkmBGk+FQbGLR8R19u2UtWFmDqzROp8SSOfdVDjcdcvNnusXblyCjuUbKPKt2AxaqHDnslTpEyeVagXYvA5k3qsVGcnnHT+d5tvcYZHuvauPaUojom2eNWkCI0I+NXF7p8+Um1bKO2ss+dFnViqRJJ8TpNL2Ettiey0m44yhjoERRMZRuYVfhUZmGd1BDBWKhhsw76cp28CVKKBY2y/r1EsOK8fu4gZWW2ikgtkzkvBkAlicqzrlHcKbuhthLeGN0kZnJljyCmI+U+opBqSeJXOrFvOQgmFmBrvSr1a1ducTQOkVE2V8c8yVx/iov3sy6qui/1/W5qTxLiys1rFIQLqhbd62ftgDKHXvBBKkeIqDgeBYi9pasXX/woxHxiKYcD7Ksfciba2h3u4/JZNNqqKKFUcCRtFIADMARIPRbGW0xNvM0W7XW9XO/biFPl+lN/EuI4W8vbXMySyqwZdefmO/yr3AexI/32J9Laf+TH9KaeHezLCWhB626O57jR/KsCPCrK1MesyNQ9GQa2PHy/1OJ8W4o2Ickzlnbm0e6T3KOSjQc9dn/2M4C4L164UYIbYUMQQCcwMAnfaulYLo/h7P8ADsWk8VRQfjE1PApq1HduJkG1aio1VrgHv3ntFFFPmfCq7jPR+xiky3rYYcjsy/4W3FWNFcIzOhipyJx7pL7LL1mXwx65Pu7OB5bN6a+FIzzJBBBB1B5HnX0zVD0j6FYfGAl1y3OVxdG8J5MPOqz6cHlZq6f2iVP9Tn5zlXQtUe4ltmylGLWz5ySnxll83Gxq06S9MyrXrCKJ9wXJ1AjtCPORULjHQjFYBxdUdbbUznUHSD9td189vGlvH4s3br3CAC7FoGwnuqtZnGGl2jTVPabF5U/YyNf9yeeb9DVn0R4sLN4Kygi4yCSfc194Dv1PxqtxKEJ5kH4zUKaWJougsUqe87FjMJ1ly06nSzcOYekfEH5VTW+iq2MQl9HKoGYuG5KQdAeYmBFU/B+lyGPpAKsq63VZlLhRoGVfeblVV0h6YXMQ0Wg1u2Ni5knxC8vM60w7e08+lGoqYoB1/QzPpZjUuO5zdsusKB9hA0T3GSGPmByrfcdcELRA6wqVuXA0gfWKFhY3gNOu+tL2C4ZcuH6u29xjuVVmJPjAplw3s74jiMua0yqu3WuFA7uyTPypicnJGZZbT+lSK/UA596LGKKm67IoVWOgGg05gf1tWua6XgPYpdP8bEIvgil/mco+VMWB9j+CSM5u3T+Jso+CgH5101OxyY9Nbp6ECKScTiRqXguD37xi1ZuP/hRj8wIr6EwPRHCWf4eGtA9+QMf5jJq3VYqY03kxD+1v+i/rODcP9mHEHIPVC14u4WPQS3ypg4f7EW/vcSq+FtCfmSPyrrVFNFCCUn9o3t0OPoIkYH2Q4JILi5dP4ngfBQKYsB0Vwln+Fh7SnvyAn+YyataKYEUdBKj32P8AExM8Ar2iipRUKKKKIQoooohCiiiiEKKKKIQoooohPCKVOkXs5w2JDMi9TdOzL7pP4k2PpBpsoqJUNwZOuxqzlDicTxHs3xzE2uqBCxFzOuRgCdpIP2to5VZ4L2JvP1uJUDuRST8SRXWYopfoJLn/ANC/GAYgYH2N4Vf4ly7c9Qg+Qn50w4HoNgrPuYa3Pewzn4tNX1FTCKOgld9Ra/xMZhbtBRCgAdwED4VnFFFTiIUUUUQhRRRRCFFFFEIUUUUQhRRRRCFFFFEIUUUUQhRRRRCFFFFEIUUUUQhRRRRCFFFFEIUUUUQhRRRRCFFFFEIUUUUQhRRRRCFFFFEIUUUUQhRRRRCFFFFEJ//Z"/>
          <p:cNvSpPr>
            <a:spLocks noChangeAspect="1" noChangeArrowheads="1"/>
          </p:cNvSpPr>
          <p:nvPr/>
        </p:nvSpPr>
        <p:spPr bwMode="auto">
          <a:xfrm>
            <a:off x="977900" y="760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8" descr="data:image/jpeg;base64,/9j/4AAQSkZJRgABAQAAAQABAAD/2wCEAAkGBhQSEBUUExQWFRUWGBcUFxcYGBwXFRQYFBQVGBcXFxccHCceGBwkGhgYHy8gJCcpLCwsFx4xNTAqNSYsLCkBCQoKDgwOFw8PGiwcHBwpKSwsLCwsKSkpKSwpLCksKSksLCkpLCkpKSkpKSwpKSkpKSwsLCwsKSwsKSwpKSkpLP/AABEIAMsA+AMBIgACEQEDEQH/xAAcAAAABwEBAAAAAAAAAAAAAAAAAQIDBAUGCAf/xABEEAABAwEFBAYGCAUCBwEAAAABAAIRAwQSITFRBUFhgQYTInGRsRQyQqHB8AdSYnKCkrLRFSPC4fFDUyQzY3Oio9IW/8QAGAEAAwEBAAAAAAAAAAAAAAAAAAECAwT/xAAhEQEBAAIDAAIDAQEAAAAAAAAAAQIREiExAxNBQlEyIv/aAAwDAQACEQMRAD8A9pe6ClUjOKBgjFHTQmemWs7R706WyEh+fNONTpT+Gqb4kaZpq020MOInAEGc1IqU5BgwSqi0WNzcxlvGKeM2zy3IsGW9p1BO5JtNASDIE7iqnqsZlTalW81o3jfqq46Ty3O1lZ2xonT+6jWM4nkpJUX1tj4YqjA9yZAxUKrt1skXDmRMjcYlRqm34d2aZIzkuA3jd3SfDXAimippayjOk9bH+U0QJGObsMM8s8eASh0oq59Vh7926dOaNG1KCyo6UVsP5YHeN3ikVOlVUR2WwRJykH6sTif7o0GtWZ20c/8AueTVCd0tq6crknfx+ZVfW2455N4OwLnYsAEjQgYzp5pao3Eq2D1O8KrYP5jfvD9QRV9uEx2HYCZuZGJ/tyTdTaQa7/lyQQQRwBdrw8tRJMaLlFX9JBm2P+fqhIqFTba2naql6qxxcd4JbjfjETAynLcVKfsumfrfm/siw4wr3dt33j5pDitNV6M0ZMPqZz7JH6Qi/wDx7CP+a/h2G/8A1+yi409ss5ybJWkq9DzPZqj8TCPJxVdtPo4+jTNRz2EAgYXp7RgYFse9LVCoJSHFAlJJQBEpBRkpJQBFBJKCA6ccO2Buz5p69jgVAdai5kR2pw7k/SMOHFa6YTJJIxRymrU4gSEVGqSdEl8pvR4hAnVEJngkudr/AJQdqLabFhLceCh3IzBEqRWr9WQ4GWuzGncnX1W1G4HEZK5WF1TlhdieSftFW61ztGk+AlNWRkSsptTalUWu1Ui89WGUSxsCAKjSHYxJkgnNLL1th/lBNsOgSPSjr7kzUfAJ0k+Ch/xFsYh7dQW5YE4x3buCrUTupdRgc4kkgmBIMGACBEZZz3xooramraok6kjPA67hhunklU7Y0mATPcRkJziMvgip25jiA10k5DHSdE9jRBIIgtq5zjicGQMSDrHfvTlJggkF4xMyYyIJy7iMNTCIW9hiHgzhh84JQtbfrt/MOH7jxCNlozTqyQJqY4SYzDWu00OeWalPbO8jPLfIIx8Z7wEh9cDMjcM9YjzHih1nEeKWz0ZZZSPbdkRjvN1rb2eeE4byh6M4f6p3ZjQzrGWCcmfn53z4IFGz0XfIIIOU4a4ZHnB5JLWuuQamZHeGiL3fMH8yTdRFqm9rhw04kucCcIjDWSeUeCfpjsj53qJCW0JU0i4qLprUizsH1qg8GtefMhXlB2CzHTqrhRb/ANx36B+6VDJlJJREolmBFJJSKloa3NwHeUltqYcnNPNALJQQKCDdPsZgNeG5OdQJnTJAUkq4ZlaMtEWhsjDgo9N/ajmFOhF1YlAuO7s2HJTmBwxCUKYRoUh19mNdlI8vBMU9nuYMwY00UOv0vYx7mmm/BxbIjcSJz4Ih02obxUH4Z8iiZJvxxcWWZMrKdJ6EWsujB1OmB3tfVnzarlnTCy/7kd7XD+lUW3dp061SWVWEBoaO0Ad5JAcRjJ9ye5tUmppnw4Pdg+qJJMFrgBESAYEDDX2u5IbbGy49a4A3oaWwG3ogjCYGk66KWKDt1RzsvZa7WcjjhpKPqapugF0gEEmme0b2JGmDXeIOiey0h1a8ADroOD5LR2mkmBHI8Sltc5wF17SR63ZOZywns4eYKcIdexLbpJDQWmZ7MCd4k6e0k0gQRIpDD2cHYhuXAke4aIGjTB2IvUziAIAugQBAkHHTA5gICm8QAykRGGOAiI3cB+XcgyzkxNKkTAmD3CR2cpnwCdq0O1HVAtAABBAIAgZcJd7uQZt9BxJPVsOeO84EDGNA336I/Q2kdqm2ccOZjnGPNFVszQcKbsDgWmAYumInKQBH2UbKLZAu1G8zHZAOv+UDRk2UXRepYmZAJEZmc9/9QzSnskh5pvvXgMDw9aJiNyUwtAJmoBg0zPtAdrvAaMdybpvZeb/MfnMHeLpJvSAMgR/jBHo24AEkMqgmThIkkk92bj3JVS6DdJqYOJmSfVaW5xkRPyU7UJaRNQjfi0FsX4xOBHrNHv7heJEtqtwaJmCJF7tYZSY/KgzdKmA8C++TdOPtYEwcOOPcFOhN0b2MuDsTlmMsM4wM7t+5OFAG0rJ9NLTT65jXFxcGSGMaXO7TnYwBw9y1JSHMoucRVoh32mucyoNJcDBA3AhPHVvZZdTp59UsnWEXGOoNu4mo4VXucMoa26Gg8SY4qHV2I72nF/OB4Bei1ui9B+NKs5h+rVBjuvs+LQq21dEK7RIaajR7VNwqN/8AHEcwFpcJWfL+sP6GG+wBySKlBpzaDyWldYnQTDoGB7ODeBww5qJUsIOnJZ34qqZRnm0nMIuy5pIF3FzgSYF3ecdyJemfRVsxg2heOJbSe4T7JLqbbw4wSOZQU8dejf8AHtCCCCFAiRrGfSTtqvZqVJ1F4aHOcx/ZBmWyMcxkciM0srqbOTbSWvblGk+5UqBroBgzkZjGI3Ku2j00oUh2RUrcKLDU94wXkLuk7z67Gu436occScSajpz0hKHSGmc6TxllUY7zpA+9Y/ZV8Y9AtNn6wdYAQH9uCIIv9qDxEqqr2WFlG7cpzIfWZ+Fp8qrfJSGdIDutP521R/Q8e9HOC4rSq3gopTI2qT/qWd/42N/UWH3JZqP/ANsO+49rvIuS2NHbO2TEYpz+KUmOuy52QJaBdE5YlwJ8FFqOc1riadVuEAlhjHjGkqme4XpBbMyJxIN0NkYjcAnFTpsaW3KWPbeIz4YTjDjGCfG2acgdcQeN/dyI+SvPaT2hsOdDiZdeDmgyDjocTPgnxVntB5vSd4PZAgDAQDGMxvVa0Om7FppOwv0TngRTG4g5tG4kc051Idk1jsI7LowiMmPG7gsF6e5ggARIAg4NG8kZk5k8k8/aLcML2pgZgbpzPBTvI9YtrUsefZe3iHv8e0D8+Kj1HAEmagkgwCxwwjAS0ae8rNMrRBaS06glp9ytLBbnVAWvN4jEOOZGh171M+TIXCLAbQp7y8fgw9zylem0j/qDmHj+lVVfNRXFX9lLhGgNVh9ume9wH6oQFnBBgMIMAgFhBidwPE+Kzpekko+wuDRimATAAORwxzJ8yTzKBKkWQMLG9kYNaPVH1R4pL61MPuXWzmdwGBicd/xC1naNI5KylrtIqVql5rHXXFrbzQ4gNOQMSBM5HetsKbcwByLt34lVVOjdnkuuuEySesO/E5gqMt3xeOp6pKNJm4OH3atVvuFSFG27tSrZqXWUq1Vrg5rReeHiDOrb276y0Lti07jjTDy4DsgPBkyOA3TvUJ9kfTa59Rpa1okF7ZBf/ptEiCb2MaNcolylFmNjM0/pVt49Z9N+6XsBd+cQ73p2x9KX2gufWYyGt9ZjGtLnTOPZN4xzylZxuzjUqXWR2iYncDJk8AMeS2lj2Y1gFNoltPFzjm+pF+D3ese9gW2OWV6lc9x0HQnpwbJbnG0hzaRpFrbtMdlzjTcA4tboCJ4hBeddJdoONrrQcBUcMvq9nf3ILS5d9ji7FQQQULQNqbcoWa719VlIPJa0vcGgkCSJOGSxX0oWrr7JTdRa+owPvmoxpdTDSxwBvjAgkjESFH+nNn/C2c6ViPGk/wDZeK0toVGGWVHsP2XOb5EKL30ayqW4Ax5iEQtg1Vb/ABer/uOPeb3nKSdpOOYae9jfMAKOELktvSQlCuFTi2j6jeV4fFEbW3Rw/FPmFP1q5LvruKEj5CpBahq7mAfIpfpn2h4EKb8Z817StTm+q5zfukt8iE87atUiDUefvOLv1Ss822nVvinW212h5QUuFPlFx6U7h4D4AJt7wc2t94PjKrRtDUHwShtFpzS1lD3Fg1+hcPxT5hOtrkDeTqYVey2NS/SQjeR9LAW75g/BTtmbWDagk4HDx7+Kz1SsDhzS2cEt024fJ9l0a3SR4iQmH0zofArJtqDglNtDgcHEdziPIpclbaUowJyVA3a1UZVX8zP6pTlPpDVEzcd302z4iEbPb0ayUgGCZHdO5oG5QbSG33AtdDie1dvFxcBLpLTdAwjugDBZay9O67MIYRp2h8Sp1L6ST7VHwePiwea6sflkZXFeHaTGj1nNAGALRlgAALs8NMDMJytUBpkh4cMBhBiSN4VZS+kOifWp1B3AEe5/wTx6W2N7TLzTjEy0gmNw7OPinfkxvhaSG0nGkbsCTJJwa1rYlzjuA3/uVjulvSKWwzFrAQyRBe4iC8jcSYAG4cyZe29vF7eraS2kDMe1UM4Of8G7u9Yy21r7+Ay4lTE2rGz7ZeQ511jXNpklzZbENE4A3SXOAMx5K9sHWXaYEucbmZkue8gkniScf7KDT2RcsrgfWeAD+NzWxyB+ZW36ObPGNQ4YkN4RIJ+HincuPh44bYp/0UVHOLnZklxN6czJRL2FtIluBCCX/VaaxbFBBBasHnn030p2cw6V2e9lVvxXgVRdEfTHSnZbz9WpRP8A7A3+pc8uCi+imkEohAhIiURCVCEIBBagAnGMLjDQSdAJPgE46wVAMabx3scPgjY0j3UCxKDEAEAA924lH1r9Z70IQQAFY6A8kYrfZ8CQhCOEGMVx9oc0ttq+04ckwQihGoEsW0/W8ZRi3HUHmoZakuppcYN1YC3O096V6edCqhzIQDyN58UuEPlVv6fwPggLe1VIru1KL0l3A8kuEPnVyLY3VP8ApALYnMjzCoBatWhL9LA9nwKPrHOre27QLyQOZ+A4qf0f2VfIe4YDIakfIVRsoiq5rN14Dkc1vrPZw0AAYBV4MZtJp2M1HMYDEluOgBvE8gFsadJrWhrRgAAO4Kl2BSJqGNzPMtCu3UnBZZV0YrOyvF1BRbNUwQWuOXSLG2RI0FqwZP6U6d7ZNo4Cm78tamfgucXtxXTXT+je2Zah/wBJx/L2vguaKoxPes76DLhCQUtwSA1ICUix12skmm159m/JYM5JYPWPeY4FMkoggRc2XaVoqh4bXNMMYX3WC40xuAYBHeoNLbtdpkVqnNxPnKk9Hz26o1o1P0gqrupRVt0v7Lb6VqIp2hobUdg2q0RJOV4bjxy4DNVG0dnuo1HU3bsjucDkR86pilSJcGtEkkAcSTh71f8ATYg12ahgvc3OjxxPMJb1dD2bZ0hFdSgjVbSACMI4Rgpg2iISyEmEAlElQihANuTbgniE0c0AgpBS3JJTImUcyilKCYXfRNo6wE/WJ8AvQGjJYbojZrzhpJce4FboskEcPNZZetcPGg6LEh1Q8GjxJPwV+bSdBzVL0bZ2ah1cB4D+6tyxRtqMVJRpAbHFBAbhBBBdTmVfSmjesNpbrRqj/wAHLmGuzFdU7Sp3qNRurHjxaQuWq7cVnn6aI5JKeI3I30mtMOmeEQPHNQEcBGWp2pRwvNMjLQgnUcdRhzTKYT9gn+aRqx7cOLYTjbHZzS6wdfdm64C4SwkS2SQJBxg8ITewx/PbzUjo60OqPouMNqsczm3Ee6fBZ5Vcmx2LaLKbx6NQJqnstdUdfdLsOy1oDQeKK2bDquqlrqtN9d2Jp3yXkxMTduF0bpTGxq4s9rb1uAa57HfZkOYXcifBWG1bZVpWguNOm7t36b+qBDhMsLajYvYRvOSV6vR+ztnTSMxBmYuxjOkZynK9jeyL7HtnK80tnukBbTZN8m0Wl9NrK7qRdTbk7stINQMPaEm7jvg88zYtvvZfD5rNqNIc2o4kScnjOHA6JzO3wrjIRY9kOfQqVg5sU82k9o4AyN2/moC0Oydnj+H2mo5gJw6txGPZgEtOknxCPotYGVKdpvhsBghzhNwxU7Q34ROGifPWy4+M4SiVrZ3WVzwxzKrWkx1nWC8JwvFl27HAZJFt2DUZaeoAvuOLY9ppydw46QVXKfkuKrKJWdbYT2uLA6m54mWNfLhGYggAkaAquFIzdAJdMREnuj4Jyylqw25NkYqXaLBUYJdTeBxaYUTcmRLki6l3USoEQgAjLkSCbDoa2AD9k+9y11IrH9HX3GD7rf3V/RtqyvrbHxu+jgij3ucfANHwViVR7E2mG0GDvPi5x/ZWH8TapaJR5IKKLeEEjehIIILrconBcsbRp3XuboSPAkfBdTlcy9KLPctdobpVqjwqPWef4NXWFk1BhMY+Hmoim7OqhtVpOUweeGPCYSLRZLlV1NxulpIk5YZToCN+6Vl+T10Rs8TUDTk+WH8Q/eDyUQjcd2HgrOxNbTcXVCCWtlrQQ6+5wIGIkAZySd4VY/8AunPRfFh0eP8AxLPxfocotV5p1nFpgtqOg6FrzCsOiNK9bKXC8T3XCPiFV2upNR51c4+LiUv2p/rFntCpStJFUPbRqEDrGPvXCQIvsc0HMAYHFMPtpohrKFapvL3Nc5jCTEBjcDh9YwTOQhV0JN5OQrkk2a3VGVBUa4h4M3pknWZz4ypNba7XEuNmo3tQHgE6lgfdVYSgHJ6g5Vb2Tb7gXirL2VGdW5oht1o9XqxF1saRCu+jdqoihaWtY/q207z3OIvvkOBAA7LQGzAnMmVjZVxsK2tZQtYc4Bz6UNB9oi/gNc1GeM10rHLvsmx7EFR+FalcnFznhjo3yx2MxuynetXS2rQ9NkVWkuYKTIxaIN43n5STgANMTjC8+JREp3Dl7RM9eRb2i1dTX/m2drajXF2DnskycYLiCD71M6lzusrlhpsewAw7+YBImoBE3TETvg54qoo7ertF0VXwMgSHR3XgY5JintKo2oal4l5wJd2rw3h0+sOCONHKJ1CnTY6WVxpDhgZ1yVdtGgW1DMCe0Iyg6J9u0KcybOydA94b+WT4So9ttbqjy50A4AAYBoGQGg/dVJdlbNIxCKEtJlWgghIcM04QiJ8x5pk01jddHdHuCmNrqvonDmnTUwWbSNXZLYQxv3R5KULfxVMyrAjTDwSxaBqpaLptvOqCpxXGqCBt0KgggulgIrnXp/Qu7QtPGq4/mh3xXRa8K+lvZT6dufUjs1br2u3GGta4TqC3L7QUZnGCcpdWqK4F4gVWgNkmBVaPVBccA8DCTg4RjOcRzlHdVWej2XUYWktIIIzBEEd4TTinRtJ4AbIIGQc1rwO4OBjklDbNQDs3WcWU2MP5mtn3o7LpaWR/olJ7nYV6rbjG+1TY7N7vqk4QM8BxVASg+tMkkk7zmeZTLnokFp28iKb6xJL1RHAiJTZeivI0DociJTQcjLkaB1EXJsORlAGSjvJBKKUAsIOSZRF6AUkwilHKYCUKY7TfvDzRSl0PXb3+QKAu6RwCkUGXnAbsz3BRgE/ZdVC4uLyOVEp1DoB5p5oUaWeb3IJtoCCY26SQQQXSxBZH6RrS/wBFNNjWuD5v3mh3Z4B2Ezv3RgtcqHpLZw8ckr4c9c4W7o86ZYVV1tn1mZtleobe2MWklqzzqOo8Vz8rPWnGMM6sRm0hELQDv8cFsqlkacwFAtGw6Z3eCqZxNwZ68ivKwq9HfqmFEq7Jqt4qtypuNMShKTUY8HFvzzSBWH+VRHCjJSQ8ISgiwUiUaIoA2oSiBRoAIApLijlBlFApEpTSghhEiKEoMZKkWMfzBzPuUWVL2bi/kfMIC3AxU6k3QKLZhjKmArOrhwDiE635nJMhLaxJR0VPkII2hEkHSaCCC6WQKs2s3DirNQdpU+zKAw21qczKxW09nGZHgvRbfZ8z5qgt1kncufKN4wRbCTCurfYM9VUuYcllTMlibLAnyxJuoCI+gDulRauzWn2QrQtSS1PY0z9o2C05YKJU2G8eq6VqTTSTS7lfOp4xj32Oq3dKZJIzaQtiaSZqWNpzhVPkTwZTrhqlAq+rbJYdyg1dgjcYVTOFwqvQCkP2VUGRlR30agzaq3E6oQgmzV1BCMVQd6ZHERQlESkByp2yR2nHgPNQVbbApSXHiPd/lKiLiiBA/ZPNdwKNrUsBZtYAfwShKASwUjEG8UEtBBOkkEEF0sgUa1t7JUlNV8kBnLZRVJabOPFaG0ZqntggqMmkZ222XRUFtsK1tsyVHaR881jkuMy+lCblWdqYNFBeFmoyTwSLydem2YzKATJSXN1Tj0LuCAbLfkojTT8fPihCCRjRRGkpDj8+CYGu9GwbNFNvohSXNQu4j53phXVLC05gKHV2Mw7oV0Qg1oT5WFqM0/Yf1SQmX7LqjitYWBOUqYiYV86nhGTo7KqOzAb3q+2ZYhTZEyTiT87lYDFPNpDRHPY4aR5RtPBHQYI57ySlOS2ZN7glAnVGB88k4GoBF1BLCCNh/9k="/>
          <p:cNvSpPr>
            <a:spLocks noChangeAspect="1" noChangeArrowheads="1"/>
          </p:cNvSpPr>
          <p:nvPr/>
        </p:nvSpPr>
        <p:spPr bwMode="auto">
          <a:xfrm>
            <a:off x="1130300" y="912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94" name="Picture 22" descr="https://encrypted-tbn3.gstatic.com/images?q=tbn:ANd9GcTU_-r229L1033YlrgmT3cWZ6eUXXVEYRTMUIZqQ_tfg2KKExp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48">
            <a:off x="8061017" y="398185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encrypted-tbn2.gstatic.com/images?q=tbn:ANd9GcSG_mL7IqPoJ8ushWhS87ZAB7cmmkctpK6yIKpieq0Xw5QO7I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052">
            <a:off x="7582077" y="252871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612" y="2819400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Final Thoughts &amp; Questions</a:t>
            </a:r>
            <a:endParaRPr lang="en-US" sz="8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362">
            <a:off x="373912" y="290671"/>
            <a:ext cx="1478139" cy="18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170">
            <a:off x="163697" y="2689643"/>
            <a:ext cx="1802370" cy="119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987">
            <a:off x="195009" y="4543689"/>
            <a:ext cx="1835943" cy="156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UIE_Investing_Communities_Horizontal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11" y="5417027"/>
            <a:ext cx="8534400" cy="81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23049" y="6012511"/>
            <a:ext cx="686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University of Illinois • U.S. Department of Agriculture • Local Extension Councils Cooperating                                       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University of Illinois Extension provides equal opportunities in programs and employment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                                                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If you need reasonable accommodation to participate in this  program,  please contact your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local extension office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612" y="609600"/>
            <a:ext cx="8915400" cy="141988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How Are These </a:t>
            </a:r>
            <a:br>
              <a:rPr lang="en-US" sz="6000" dirty="0" smtClean="0"/>
            </a:br>
            <a:r>
              <a:rPr lang="en-US" sz="6000" dirty="0" smtClean="0"/>
              <a:t>Desserts Connected?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212" y="2438400"/>
            <a:ext cx="7670802" cy="45291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Each dessert contains at least one type of fruit in the recipe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Normally that fruit is a fresh product, but a canned substitute can be incorporated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Each recipe contains a sweetener like sugar, honey, or sugar substitutes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Flour, a type of flour, or a product made from flour is part of the recipe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Normally the fruit is distinguishable from the rest of the ingredients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362">
            <a:off x="373912" y="290671"/>
            <a:ext cx="1478139" cy="18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170">
            <a:off x="163697" y="2689643"/>
            <a:ext cx="1802370" cy="119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987">
            <a:off x="195009" y="4543689"/>
            <a:ext cx="1835943" cy="156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8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QUESTION…..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256211" y="1676400"/>
            <a:ext cx="5590169" cy="487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WHY DO WE NOT KNOW THE DIFFERENCE BETWEEN EACH OF THESE DESSERTS &amp; HOW DO THEY DIFFER?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AutoShape 2" descr="data:image/jpeg;base64,/9j/4AAQSkZJRgABAQAAAQABAAD/2wCEAAkGBhQSERQUExQVFRUVFyEWFRcYGBcZFhgXHhcXFRwfGhcaGyYiGBwjGh8fHzAgIycpLC0tHCEyNTAqNSYrLCoBCQoKBQUFDQUFDSkYEhgpKSkpKSkpKSkpKSkpKSkpKSkpKSkpKSkpKSkpKSkpKSkpKSkpKSkpKSkpKSkpKSkpKf/AABEIAPsAyAMBIgACEQEDEQH/xAAcAAEAAwADAQEAAAAAAAAAAAAABQYHAgMECAH/xABPEAACAQMCBAMFBAcEBAoLAAABAgMABBESIQUGEzEHIkEUMlFhcSNCgZEIFSRSYnKhM0OCsRZTY5IlNDVEZHOT0vDxF1WDhKKz0dPU4uT/xAAUAQEAAAAAAAAAAAAAAAAAAAAA/8QAFBEBAAAAAAAAAAAAAAAAAAAAAP/aAAwDAQACEQMRAD8A3GlKUClKUClKUClKUClK6rm7SNS0jqijuzEKo+pO1B20qE/03sM49ttf+3i/71S8FwrqGRlZTuGUggj5EbGg7KVxWQHIBBx3+X1+FcqBSlKBSlKBSlKBSlKBSlKBSlKBSlKBSlKBSlKBSlQnOnMi2FlPctjKL5AfvSHyoP8AeI/DNBW+efEloLhLCxjE99LgAH3Is9i/xOPNj0G5+B93CPDePIlv3a+uDuWm3iQ/COH3VH4Z+lVjwe5aEEEnFb1h1rjMnUkIGiInJYk9i53z8NPxNeXiP6Q0CzzdJGeGOPEW2DNKXUZyR5IwuTvufh2FBpPEbOztreSSSGFIkUlgIkxj4BQu5J2x6k1RrbhHDlnd7yWGxeRR+xR3Hs4WM+YdcRuuuQ5ycYA2G+Mmc5O5ui40msQTxpBIGIYr0nkG4GQcvp2bGAM6SfSpHmbw7sb4P1oE6jj+1UaZQcYB1D3iNveyNqDxR+HvC5UDwIqatlmt5nVs98h0fzH13z868j3dzwcI087XlgWCNK4HtFvqOlWZh/bR5wCfeGR3rJZ/B3i1rdJHbksC+tJo3KopU+Vn/cYA/PucE71+WtzxiCL2C5glaO8Q28Cy+VFkkZWBB7ZXB8p7Z9KD6WRwQCDkEZB+IrlXl4VaGKCKNjkpGqE/EqoUn+leqgUpSgUpSgUpSgUpSgUpSgUpSgUpSgUpSgVkfiNMeL8Sg4TCfs4W69447LgYx9QGx/M4+Bqz+KvPo4ZaZTBuJcpCD6bbuR6hdvqSK8PhtyseHcOkuZRqu5kaeZm3b3S6oT/U/wARPwFB+eJnFuFJDHZ3jyYUqy20GTIwUFUDAdl32BIzgYqrw+HnD7kp7Nwy7jbvi6mNvGR3yyl3lYfyL+Iqm8pzX1yt3d28Jku5JArXjyIiwA4LBNeFViPLnOQpAUCtL8IfDvoNJeXUsdxdMxVWWTq9PbzZf1kOcHvgeu5oL/y7wf2aBYyUyPSNenEv8MceTpUfMknckkmpSojmGyu5VC2twlt31OYeq+dsBQWCgd8kg+lVrh44rZXUS3Evt9rM3TMiwhJYGPusyoMGP0J9PltkL5VQ8WLcnhU7ocPBpnjb1Vo5FfI+eAatxNZr4ic92lxby8Pt5RPc3DLAqxgsoZnUHMg8uwycZ9KDRLK5EkaOOzqGH4gGu+um0thHGiDsihR9AABXdQKUpQKUpQKUpQKUpQKUpQKUpQKUpQKUqM4vzJbWuBPMiFvdUnLt/Ki5ZvwFBiPM9x7fzXDDJvFDKkQU7jCDqsMfN8j/AMq+gCuRg7g96+cry+isuYYuIPl7O4kaaKVc6SHVomO4+45OR3wBjuK3iy5qtZpRFHMjuQSAD3ChGOD2PldW+YORtmgrt3ynoN/bp0khvVQxxroVgwXpTiNDsD01RgewY1buF2ZiiSNpGlKDTrbGtgDtqxsWxjJ9Tv61Xebkilu7K2lLIZOq8EsZ0yxzRiNhob5xlwVIIPqKsPCuHmCJYzJJKVzmSVtTsSSxJIAHrsAAAMCgr/PHJb8Qa1AuHihikLzKhZWcY20sDsQRjfsGJHbBjvD3imq5vbeOCeKC1fpI0kskiuwZgSOpkqTjPlbGCMjOCb5SggeYOLOksUEUXVaRJJHTyjVGgVNOpiFXU8i7n0DbGqAOPTRtb9DhSMkDsIo7OWOaFbk/ZsZpEUdIpGzdxuWySMVpXEOEmS4t5lbHSEiON/NHIoyAR6h1RvwNV7l7hMfDbyKytlAhmiluH1EtIZVeFQdR7jScY/H6hc0OQDjHy+FftK/CcUH7SqtYc+rKOoLa66BJCTrGJI3CsV1BY2ZwpxkHT2qY4TzDb3QPQmjkx7wVhqX+ZPeX8QKCRpSo/j3F1tYHmILaRhUHvO5IVEX5sxCj60H7xTjKQaQctI+RHEm8khHfSPgPVjhR6kVTY/ENouIXEd48cSRLEkcMeZJHlmGv0Gp9K4B0gKNXrtXYJpYpulFpm4pcKGnkbJhtIj6fKNTskYOXI1N8a53/AAG3tDEWkMlxLOs1wxVnurnpgsoVIxsgkCeUAIqjf5heqVUrbnzXOY+iFRR9p9oskqHOBrjh1rEPUmR1wM7VbQaBSlKBSlKBSlKCv8+cyewWE9yACyLiMHsXYhFz8Rk5+grFf9KlsxEZ5JutcWou7iWMgXNxJKw6UImKkwxLHhjpx2IHoK2PxK5fa94ZcwoMvp1xj1LoQ4A+Zxp/GvmrjvGFuILVm8lzZoLZkYHEkaEmNhtsy7oyn+Ej1AD6EFpb8TtFsbsq90tuskoALPbs6jSdZziQZ9Tk4Jxg1j3IXJl7a8cgUwyKIZcvIylU6eGUnVup1LsACc5xUFwTxAvrK8e5DMGuHEs6FQBMNZbG42ByQCvbO1XfnLmdW4mst7E72+IJbeORfs1tHGZ26TMNU2ohexIw37oIC5+M170n4W6nEi3qlfjp2Dbeo3AP1q/8O4osplUbPDIY3X1BwGU/RkKsPrj0qgWPGeELfWMdvouGl1CAiQyLa7BwFjYnpa2z8CCPQdvbzzBc2NyOJ2amVNIjvbcd3iUkrIv8aAkZ+GPTNBf6juPcSt4YW9qljijYFSXcJkEYIBzknB9N68XKnO1rxGPXbSAnGWjOBKn8yZ/qMj51w525VF/b6AUWVDrhZ40kQPgrhkdSGUqSDttsRuBQRnK0nDLpWSznMmhkaX7SVpG0NqXWZfMy5A7bbY7bV3cKnFzxe5kUgrZwrag/GV260n+6Ai/XPwqgm3PLVhcSytE9/eOViMa4VRjOQNIAVSS2AoGSoxXv/R0ikNrdSuSRLOMEkkswTLnJ79xv9aDXarfOVxrRbUP0+sGad84MdqgzM2fukjEYPprJ+7VhnmVFZmIVVBZiewAGSSfgBWbXl6sxeSfyxTp7VcZzleHRZ6EWPQzPlyPUGRfhQc5L2EEtJGBCIOuUGtTBaL5LaOMKRolmfLYG+xX0Fc+KWajTK6SxsoBU3AOuPO+Fv4NTRY7HqllPY7V47DqSSa5V8/UW6uE/6QwCWVqP+qTTI/wOD61H8e5vj4biR2mcSOYoVilKMwVne4uSpyrF5zpVWGNKjG1Bb+Dc5suFuATHjInOjKjsDLoJRk9OvESmT5hHX5z7xpIXhdiCtukl4U/fdQsEK/PVLLt81qicJ57s5n1x3QifVqInVYC22+vQrwSn01aI39NWDVsW2snUyZkXeNlO81pE0TNImDEzqkXUOsxlwPKo8uKD94Xc/q60ZpnBupj1ryYgtplcAiNVG7uF8qRjYAFjgd4uFZbgM7areKXfQytJdXQxsXCEPIpHZF0xqP3hkV5uYpxHam46PWSJs+0Srk7sNTW0EgAkck62mcBcjIDKqqM55h8Wp5UaO1U2yOMSyazJdS7Y+0nODj+FQAOw22oLXzbxCxhAhlj68oIEVkj9mzt12ixFFvj7KFQx9WOdtr4HFKtvGJ9PV0jWEGEU99K/JfdBO5xmsH8AeSevcNeyrmOA4iz2ab4/PQN/qV+FfQ9ApSlApSlApSlAr5W8YIZf1zOJ9MYYjpnHl6WMKx0gkk7k7E5zX1TVZ5x8O7Piek3KNrQYWRG0uFznGcEEZ9CDQfK/GOaLq7Ea3EzyiJQsYJ2UAAbAeuAMnufU1YL3ma44v7DaMDLOoaEPIdmLuul8jfUqjBY5yBnGe92n8Lo5JTHwWWdShaG6uXkxBjA1RqUUNI/bIUaQNiak/Brw2S1uZpbh0a6t2MYhH92CNpDkb6090jbBPrkKDwu8FZrO7W6vGjzGD0o0JbzkY1MSABgE4Azv8Mb7LSlBkHjbZW1jFHd28YgvWlCxyxExnABZyyrs+2BuPvD6VXuXv0jZo4wt3brOwGBIjdNj/Mukgn5jH0qR/SA4dcXVxbxwRPKIIGmcICxUPIEzpG5930HxrDCMUFn5y56fid4s9wuIlwqxIfdj1ZIDEbsfVsd8egAq88P447C4vP7CGSL2ThdmhUNI+v7Jgg3+zfzGTbzEgH0OX8Iljj1SSxRzqBp6byOh1NkhgI2VmAwQfTcZ9KtvhXy/NPdpIIVW2jkWaad08saRP1cJK3ukkYODnHfbNBu3OV3rWKzY7SL1bx+wS0jwZc/DqHEYHwZ/hVa4neaiA8eeppvbuPHm0BgljafAM76cqfVXPZq9RvV0y3Fxn7VRe3Cn3ktUJFpBjHd2Goj1PUHqKcHsZNZeYDrq4uZwd19skXEEZP7ltAQx+qt6UHCQdNREZPtdchnlU4AndOpdzA+iwQN01J9XVe4rB+d+Y/bbx5VGmJcRwJ6JCg0oAPTbcj4k1ffEbmYJa4jY6rwaY8+8LNXZmc+oa5nzIfiqqPSskoFWzww4ZLPxGJI5ZIVGXmkjdkZYV8z+ZTkZ936kVVAK0rl3gpg4ciAqlxxV+nqOkmKxTLO5U+YK2C2R6IN6CM5u5ikeAlpZXN3IzoskjSGK0WQ9NQW387jUexIiQ+tVHhfDXuJo4Yl1PIwRR8ycflXdx3iAmnd12T3Yl/diUaIx+CAfjmtV/R45SLzSXzjyRAxxZHeRh5iP5V2/xUGz8p8upY2kNsnaNcE/vOd2b8WJNS9KUClKUClKUEZxfmS3tmRZpArSZ0IAzO2O+EQEkD44qt3HjFw5MEvMYy2nqiCbpBvhqKjJ+QB7VD828wwW/MNkbiQRpHaudRzpDOWUZPp271F8QvLfiNxiykik6uqSS01BQ6L5GdQdkvHXOlvuqMtg4NBcp/FzhaxdQXSP8EQMZSfgI8Bs/XAqr8d43xC+ZEeKSytZfMkYYLd3SA+dA5OIpNHnERwWGRk4OPbw+9s4YkilijmiP7PaSdNVn6num2mGAYp1/f8AKCNzgjJsXB7qO/gltp/O0eBr3HUTfpzxOQM+YHEi/fQkbYoKp4XcxGOdrbpCK0fyWjhCoeSMHUH9BO0eGZc7MjDuCBc+Z+V2mZLi2cQ3kI+ylIyrr6xSge9G35qdx86rJasevbTvobqKTKBjp3BOq2u1HZVlYaHA2Ein0djVh8Pudl4hAwYoLiBuncKpBXUCRrQ+qNjIP1HpQd/L/O8U7+zzA214vv28mzE/GJu0qHuCvp6CrJUbxzlu3vE0XESyAbqSMMh+KOMMh+akVT+Nx3tnphtLt5uodCxzqjyR7asC6YgKxAOgSq5J+IBoJyCLXxd5UOUitehKfQSmVZUUH1YJkkempfjUb4g8Ds5gsEltG81yH6TKmmTqKEwxlUZRVBLMTkYGN9gYrg/ilb2irDc2k9mgcp1D9qgk95hK48wkJOo5BJzq3BBPv504gJJ7R4nDQiJnlYaTFJHJJCER5Afs45ChGsZGVAbyk0FM4F4a2bM8c9uCB0GSVXdesslxNEXVAQYlYFcLvsoIO+atvF+ERxvFZLcXHssUfWuoy4aKO0QYWMnRrPUYYClt1WT5V08b5thEtzcjUVghtetHjEqML52KMhIw+B29diMggnt4bYMFkluxpMre33/roVBm3txtk6VUMf5CPvig8nFLjL6pYySpS+uY/UyFulYWv11YYjtqXP367uY7cQW0Vk0p69yJJrybPuQ+/dS/w5X7JM9g2B2r0cHsmln6lx5RC3tt3qPlFy8Y6MROO1vb4J+ZQ/Gs18UeZyY2bJE3EAG0nvDYI32CY+6ZT9qw/Cgz/mrjxvLqSbToQ4WJPSOJQERR9FA/HJ9aiK/SKn+XuT3ukEurRCLiO3lfBYx9TOHI28oxg5I3IoO7k7kie9ubaPRIsUzHMuk6dCk9Qhu2Rgj64FWXn3jX213MgWNV/wCDLVF0nESL9sQwG4wQmd9pSPSrjx69uuW7WSKCMS20rKIJnckxSGHEmpP4pFMgGdO5rE+LcREnSRc6IkCjPq588jf4nJ/AKPSg6eGcNe4mjhiXU8jBFHzJx+VfYPKXLaWFpFbR7iNfM37zndm/E1j36O/KGqSS/kGyZihyPvEedh9Bhf8AEa3mgUpSgUpSgUpSgwrnzl6TiPG7y2RnWQW0Yi7CIoCkrdVu4XV2x97T6ZqhcwcvLaxwXvD5i8OoL1MgTwT+9okCnAOxIZdiPwJvPi7zA1lxrqxAFnsDE3m0419ZQc/FfKwHrgCvFypyV+teFwRKyCWPVpZQQsSCSRvt8bySOxIVfup5vU6gm+D2EvGofa1CmQr07xWHTjn0sh6CEZKeVQxm3OWVRsCFmDzULXoySloxbP0dTjD9FgA9vOBssyALKjDKyiPKnLEGv+EvGH4Q95aX8csSq6sH0lo1dtSDcDfqaRpYbHTjapvnngLXqT3BVVkgjYuCFKJGqMeixwRJMVYsXBPSyNO+7BcecuGB4hcIglKIVljG4ntXx1Y/mdPnX+JQPvGqRa8oB4xLw6dYL21XKzf3d5bPmSN5tvNqGQWOfMjgjAXFm8NeNbTWEgkSWzICLJgv0GAKYcbSKpJQOMZUIcDOKrPNPCJbaaWOFQ3TDXtrG2dE1vrV7q1YDGpVk0yqv8WO2aDwT+KfGJujBHZx28sy+WZs6W74aMSEINWMLqJ1EgDvWh8u8Is0sXGsyxvlrmWYkyPIAA5l1bo6lcadiukeorzcEvbZ7SX214i8iCW76hURlWGVKEnDQBcBGB9N8PqqgNdXkkss1j/xWMqIrq6YRQSqFIDTdQgztE2BHJpzhRr1ECg93HeEyz3AWUakOIw0gAEqEPohuWKkJdMrYjl7oGGcO+KsXKXBrGwgne2Erm4fpezSkF0dQxMBU+6BqZmLZGk6iSu5iouLzGAxe023TOciLh17dI2Tli0xbEhLblsbk5quWXCpRdJKOIwXMmFiaK4Wa0e5iBH2RaRfOTgd8k4AbI2oO62mhi4hLPe3EsltbiERjpP7M02mSSFTJuzxxhyUkcHVkHOwBv8ANxOF4VEciXI1LNM0bAiWVm+xjBBPvSBRg9kjwdjXXwuxkNwWniMbXd0ZTExRtMMNqsIzpJU5kAPfsV9ajOb+VILO7s7y1aO0ZrkJKCv7MwMUpLOg2U6Qy6xjGvJI70Hr5uuI7a2FtI+zhrq/cbFoQQZB8jNKVhUfukge7XzfzFx17y5luJPekbOB2VeyqPkq4A+lXvxR43NcPMgR9bzFp1CsWijhZ4reJsDA21zE5IJlH7orOfYZNJbQ+kAEnScAMcKScbAnsfWg42tu0jqiDLOwVR8STgf1r6T5Hisjw+AQwpEt25t72PLZ6hglDK2okr5sYG2zCsDg5Vv42SQWtwnnUIzRSKOozAIASBuWxivoa7mWbiIKgTXMNp1lgWVekl0jNEerg4D4k0hj2CtigrnNdrcXHArszEHprEwcnczQStbTDGcgkRhs+pc1SeQPBW5vistwDb2x3yR9rIP4FPug/vN+ANafynysbp39qfqwQXDlk/up70tqmk09ulG5MaL8VZjucVpdB4OBcDis4EggXTHGMKO5+JJPqSd8176/Ccd6irPmFJZCF09LPTWUsAJJhklIl/vNIBywOMggZw2AlqUpQKUpQKUpQfP/ADbcx3HFuJwXMgiaVY7e3DeRMgBlaSYg6Iw2HKjdjpHpvYfD61n4NCUuFK6maV49asjxADMkLDYyooy0XdkwRuuK5+Ovh57RCb6FftoV+2UffiHr/Mn+X0qp+GnEpOI2p4bJl1iYPEPPkZzhnk+5FC3mwMFmZFG2aC9cTsDxiRZYSqsEPQdlDJHbuCpaZCPO84yFjONC+bZtjG8U5g/V9jdWcilYzE8SI28kMkqtjzbe0W7sWKze8D5XGe03wzq8LlMbAyCRmlk7k3J7yTRZ924A3kgzhgNUeMFahufNfGJeHra9IxtK8kTOgZikYAaVgw2h1YXQR5z8NqCQ5g4k/Wt7+3TK2qan0r9rJZNkO7kkaU0jXHHuxILYGDU/z9GXs472388loy3URH34sfar81eEtt9KrfBb0cKWWG5GE06rlDjOCBH17Y4HVtyNIMONUXYZGAbN4VXXV4RaHIYBDGD8VR2jXIP8IFBVLXlEXFwphaO7hh2tBIoNtZrJiRgwG9zKAVCx5AUAaivlq/WXKsSsskubiZdxJLhip/2aY0xD5IB8ye9SdlYxwoscSLGijCogCqB8gNhXK5uVjRndgqKCzMxwqgbkknsKDnI4UEkgADJJOAB3JJ9Ko8nEpuJRTtHFrtCelAMQfbkE65WM6uohDAKuFJO5wdhXXKZONkBdUXDAfMxyst7jfCjukGe57t6fK4XU8MEaxlliBHTjVSFPu4Cx/PHYCgyPhHMEFjeCxvLy6aVQ1vGYwogthNpOkS4DyMPLhyoVcDCgCp3l6ymXiq2d1PJN0LdpvOwkSfW7Qq+kjMZETlWTsTvuNzEHlKwur551lu/bdSyILuExQNKmMI/2KBs6RkA5IBIzg16uMS3PVlvLaXpXVwrRpbGMSujRdOKXz6ggiVo2JlOVIcbaiBQc+aoX4fL+zH7DyxuCcYzlktmkZx9k3cPuYQTvofAiebL8X0tlwyFiXuZBLf7aWQRk/ZFc+QRhWwn8KHJ1ZNu5B4glyAZ9LFlcW7EHRcRatM0wDffdx5kO6LpHZt4PkbgiLzHfshLR20KRxEsH0h1jwA3wVQUAOSAAM7UF2swLu8kZv7KxfpRLnYzmNWeQj1KK4Rfhlz6jDmedLGCeaCNfarp1jQ/ekuHxFHqJ7qo3x2AU14eVL/HE+JQ79N3WeJseVmEaQTgN66ZFVT8DkV73xc8SCkZSxQPn/pEoIG3xSHJ/9qKCV4DwlbW2igXtGgXPqx7sxPqWbLE/E176V5eKdXoydDR1tJEfUzoDdgWwCcDvgd8UFB8U+ckXNgiPK0i6rkRnBWL0TV92SVsIO5w2wJKg+Plsya2ZjELmJNEjnHsfC4cf2MYyA82MasHbHmOBhqqeEXiygBZ+rcSMYkwEu3OdEt1M/uwKFJRAd1DYUjLM1xsOE25hETBfYoiQEXzJM6nU+knGuNSPPcPjU2QNC5DBdeVr6KWDMLyyxhiBNJqJlPdmUtjUuSQCAF28owBUxVf5fubmZuq6pBbAFYYQpMjrsFd2OOmMA4jC5wdz6VYKBSlKBSlKDi6AgggEEYIPYisQ5FiurPivErLh8Nu6rJrLzM6hEGdCZQEk+fA29Ca3GqDZqIuZZlAA69gsjY9WWXRk/PTQRvOvG52h6XEbBktx55ZIX6yyFd41VlUNAC25dgMAYHvZFe4Xp4XxKGcvBOs1tIxmSRQJ49UZxEmyLKgBPfEgB7Oa3Gvn7xp5HX2zXarHHi2a5mBdY0OmQKSgJA1nUCQMZPzO4XmdRxx1aNmSKF9UUq7NC6ts2O5nbGyHZEbLeZlCynhRD0OGCJmB9nmniZ+wOieQFjk7fGqlyq14XX9WISmxkubgOkMysCW6qFQ0twjHHWjxrHvdhVx4P4eKqEXczXWZWmMWOnbB3cyN9ip841EkdQtj0AoO2bnNrhjHw2IXLA6WnYlbSM/9Z3mI/djB+orsj5HWXD38r3b5DaGJS2Ug58tup0kA/v6z86sfljX7qIo+QVVA/IACqNcTScaykLvBw9Hw06MVluWUkFYse7DnILnOrGw9aC2ca45BZwtLO6xxoM74BOOwUep9ABWfcoc13V9rubeAvLKSoeYslpaxBto0x5p3ONblQMnAyAoq0W3hdw1CreyRsy9jIXkP462IP41Z4oVRQqgKoGAAAAB8AB2FBU+CyTa7+3uZUnlUJMvkxGFeLACxlmwokjY4z337mq/zfxdbey4aUCiO8aG3uJFx1Dbuut1WTv5stk/MnYnNfnPXFb+34so4dCkz3FoA6uCQBHK/mzrUDHUAOT6iqnzgjycq2TMDrgmCP/DoaeDuO2+kUGnp4X2JYtLG02W1BXYiJTgL5YU0xr5QF2XcDfNRUkC2fEZLWxhjikureIoURQkSo86yyOFx2UrpB95iB8ak77nFxZ2ptk6t1eRKYE+6MorNJIfSNNQyfUkD1qQ5S5WForO8hnuZiGuJ2952HYAfdRewUbCgkbeCK0two8kUKEkn0VQWYk+p7kn1OaiOQLZvZBO/9peObp/l1MFF/wAMQRfwrzeIrNLFDYocPfSCJjv5YF+0mO38A0/46tcUQVQqjAUYAHYAbAflQc6UpQVvnywnmtTHDOlsrH9omYkFLfBL6P4jsNyNs71A8KuIigli3gjA0lx5PLgI8mgbkDHTtowNOQSFZhpvPEeHRzxNFKgeNxhlPYjvvWfXrTCTDiK3jjwtpaIQCi7r1ZXjJEWrcKqAv3CEMSaCZ4RdRvfL1riQ3HTYpbam8qHGXljTyRsRsqtuAdyzHa41UOAqttMsMVvl5/tLiUlUkChTh2iAOiPV5FQkNudiQxq30ClKUClKUCs243P0uaLI9hNaPGfmQZXA/MCtJrLfGT9mueF8QwdNvcaJSO+hirf5Bh+NBqVVy05Gg6vXuCbu4HaSbDBBnOIowNEYHyGfmasKOCAQQQRkEdiK5UDFdV1dJEjPIyoijUzMQFAHcknsKjuY+abaxiMtzKqL90d3c/BF7sf/AAcVROHWU3MDrcXOqLhitmC2zhrgqSNcpH3c9h8tv3iEjFcNxxiAHThaNgndHvWB7DsVgB7+rHbbfF8ggVFVEUKqjCqoAAA2AAHYVGX3GY7eS2tkUF5m0xxrhQsaLqdz6Kirt8yQB8pegVFcxcYaCNRGoeaVulAhOFaQgtliOyKoZ2PwU43xUrWec+Tk38a5KlOH3ckZ/wBoVVM/ULn86Dts7ZhxCyuJZZZGlWWJGOkRyAxCYlYxjor5MqPMzDJY7DNWl5St5RcxyAN+2zJ040m9pIL9UEPHJ0zgEEdVNPxYd6u/P1oxisnhdomjvIQsiBSUWQm2JAYFTtJjcV5+CcCMtxcw3s8l0Lcx9NGwkTI0YbVJFHhZWLhhl8jy7AUFJ4el6uYYEt7h4YUjdI2y5s0YgRmUt04mk0tq6fULMd9IAx7PBLhd6l1eSy272ttIPLCwdVEmsEdNH3wq6hn5j8J/l11XikAQAB7W6OAMfZC/DRbei4Jx6ebapbn/AJjkiRLW13vLs9OEf6tfvyt8FQb5+PxwaBwIe18RuLvOYoB7Hb/AkEPO4/x4jyP9WattR/AODJaW0VvH7sSBc+pPqx+ZOSfrUhQRXMXMSWaIzpJIZJBEiRKGdnIZgAuR6Ka8dtzojSRxvBdxGRtCmWB1TVgkAuMjcA+tRXixaF7WBlfS8d3CyeZ0LMz9HAeM6k9/OV3wpqIteC3cF/Yrc3CypJM7KBLcthkgkYALLIykfXftQabVGvuACxYvZ273N/dO37RNllj23aSXGI0UHARQC3YZ3q81W57S5up3SZBDZJtgPmW5O3vaf7OHv5c6m9cDIoI3lPhU3VV/aHkRCxmkACx3MpGg6QcsyofvlsbBUAUYF2rjGgUAAAADAA2AHbAHpXKgUpSgUpSgVFcz8vR31rLbS+7IMZHdWByrD5ggGpWlBmHKfPScNhax4q/SmtRiNyGKzwD3GQgbkDy477D1zjjJzhxjiBI4daC2gb3Li5GlivbUqnI377K1XDm/iFtAsbzQrPMW02sWhWleQ+keoeX4luwG59K81lwG7uMPfzlARta2zNHGufSSZTrlP0Kr32NBVH8G4zDPPxG4e7umibEjsyxRnQdJUZ3wd99v4RUJ4GeIKx2slrN1XMTaoRHFLK2hs6hiNWwA++Tj36usnLPCjdLaJaQSyquuXK6xFHn77EnzsTgKTnGT2G9J8ObXoc0cQiVQiaZcKuNIUyRuuwGwwRt6ZxQS0HMGjjNxfy29+YPZ1hhJtZfIcqXGkjKjIJz8zVqi8W+HHZ5niPwlhmQ/1TH9auNfhFBWB4m8NPa7iPyGon8guarvOPFEvPZ7jh/UnurSTUiiCbpyRuNEsbyMgRQy+pPpj1rSa/JOxx8KDL7LmeK+sntIZRkjTFrdEubZ1YMiyxyMvUEbgDWhYkLuM7n84Rx6dJruS+uLWF5VjRRb6mZljluYmESnLSTFvKMZxqBxkYpy7yraycChuJbWCWZLd5Qzpks3nfzEEFs/Amqly1NcrPJLAUgiCqYRiNBGlxolVtASXyeVmZA4OAw1DegvvBuTLmV2vTNJZTsoit4lCSLDar7kcqOCGJPnbBBBPepnlPlCSCaa6u5hc3coCawulI4huEjX0Gdz8fzJtEecDOM43x2z64rlQKUqqeJfOf6ssXmUAysRHCD21kE5PyCgn54A9aCE5y4kLvi9hw+M5EEgvLrHZRGNUat9T3H8S16+Oz9NeF3Z9yO5y5P3UuEkiDH4DLr+dUrlHgd/DHcxm3P6x4gvUa5kkUpHAxw3U0+ZHJJwozkkdtGK1H9VyTQtaXixSRyxlS8KsiDsNOh2YqRnKsD93sCBkJ+lV3lXiEil7K5bVcQKCJP9fASVSTHo2xVh+8M9mFWKgUpSgUpSgUpSgUpSgza95ltbXi9zNxFzEY40jsiyuVMRUtIyaVOXMnlPrgAfGvHc+IF5xYmDhELxRk6ZL2UaQo7Hpj974d2+Q7jROO8vwXkJhuI1kQ+h7g/FT3U/MVmPKfNT8Hvjwi8YtAWHsUx+6jk6Vf8Ahztn7pBHbGAu/AeXrXg9pK+okAGW4nkOZJCASSx9fXC/P1JJNQ8OOXnvZ7ziknVtxeNpgVHKv0gR5iR8dKjt6EjYjMj4mze13VjwpW2uH61yB36EeWwfgGIP4qK0KCBUVUQBVUBVUDAAAwAB6ACgr1xyFA48016T8fbLnP5dTH9K6P8A0dRgYS74hH/LdzH+jEirZSgqY5AG2b/iRxt/xphn64UfnXoi5KgBHVmupwPuzXMzIe3ePUFb6EEVl0kqcIurv9bWT3MdxO0kNyAsnlJJC+YjScb4yDt2I3qfn4pwaGJbo8Nj0OmtGPsGWGM7IbjJb0xpznbvQWyXhrwWl9AqjoiJ2tsY2V43LR4HYK+cbY0uoHu1m3L0YaOBT5UuOEqrsf8AZ3DQSH/DDMx+gqS5e5o4TfsyQcJVpB/dkWaFtj7qvKur54Bxn51M3HD7SBTJJwJI0A3Zzw8KPl5p8bmgtfJHF2uLGF5D9qAY5t8/axsYn/NlJ/EVO5rLlvuEsPNw+2j/AIXexiJ+YBlGfqK64JuGawkfDYWZzsFubFiT2GP2nO+350Gq1kv6RifsVsT6XIH5xyf/AEqYblqHfPBJSM+k1uf6G4FeO64Bw2OMyz8IeOJQS0jtbso9Oy3JLEnYAAnOwFBZOOXpind48A/q+Z1YjIzG0ZX6415xVL8N/Eq84o0qSTWtu0QQr9kWMmSwbZph2wO371T0dpJFaXWuMxKi3S2yltRFsY0Ze5JUFlyFONIwMDFZn4AcAguri69ohimCRLpEihwCWO4DDHYUGtrweX2r2n2+DqGLof2K40hzJsOt3z/Suvjl3d2sD3Jvo5Vi8xiEEah8sFC6tZK5Jxmpgch8PH/MbX/sI/8Au1X+euWLS14dM8FtBEwMY1JGitj2iL7wGaC+0oKUClKUClKUClKUCsZ/SQ4KDBbXQHmRzCx+TAuv5FT+dbNVA8ceKJDwmUMqs0rLFGGAOGOSWAPYhA2CNwSKCs+Bwmvri54lctrdUS1Q4+CqWP1wFz82PxrZapnhDwI2vCbdWGHkBmf6udQ/+DSKudBF8xXGiEYJGuWKPIOD55o0OD9CalKrXPF1oWzX/WX0CD8JOp/ktWUUEdzFwRLy1mt5BlZUK/Q/dI+YbBH0r578FODWz8Tlt7yFJJFRhGJAGUOjYcaDsxxkjPbSa+la+cucy3CuZVucYjeRZ8/GN/JL/XX/AEoNp4ny7w+RltXhhV3UyRhUWNxoKgtG6gFWUsOxzv8ADNcODcgQwSLLJLcXcqHMb3MrS9P+RT5VOPvYz86qnjM9xA1jxO18wtGbWAMjRIFGSR9xgCpP8Qq4ckc8QcTt+rCSGXAljPvRsRnB+IPow7/IggBYGjB7gH61wa0QhgUXDDDDA8w7YPx2rtpQQrcpQbAGYIO8YnnEZ+RTXjHy7VkvjrO5ij6RCW9tcLAsagBWl6RlLbHGEGEAxsddbde3axRvI50pGpdj8FUFifyFYf4nQMeXbOVvemufaX+s4nm3+gYD8KDWubFB4ddMe/ssu/wzE2ayf9GePzXx+UQ/+aa0/jt1r4NPIPvWLt+cBNZh+jO41Xw9cRH8Myig3Sqf4tNjhU3zeEfncRVcKqXioP8AgubP78P5+0w0FtFKClApSlApSofm6wuJrOWO0lEU7Y0SEkacOpO4BI8uR2oJilY+vJnMijA4lGfqxJ/Noq5Rcu8zr2vrc/XSf84KDXqxnxkQ3vFeG8PG4J1uPkzYJP0RGP41ILwvmgf86sz9VT/7NQK+HHHhfC/M1s1wMgMzZABUpgL08AaSaDckQAAAYAGAPgK5VlKxc0A+9Zt/uY/ooNdouuZ1/urFvx//AHFBL87XGvinB7ces0lwfh9nEcf5mr1WP3cPMT3ENw1nZNJAHEZDAbSABs/bb9hXu/0i5lHfh1ofo4//ACKDUqo3it4dfrS3XpkLcQ5MRPZge6MfQHAIPoR8zUG3NPMn/qy2/wB7/wDor9Xm7mLP/JUPb9/1+vWoInkPxJNnGOG8XhlR0GiMmJn1x7qFZACXHoGUEEbemTZOV7jhFhLPJbPLH1yuuMxXGlCNRACmPK51dj29MVRb2x44/FF4i/DsyIulE1AxqNDIMfaZyCxbv3qO5Y4XzBYz9ZILlwWzLG7akk2x5hq74+8NxQbQnidw46v2kDT31JKp/AFNx9K88/i5wxASbntucRTkfn08VWj4gccz/wAjnH8zZ/zrqu/EXi7IUbgbsCCGB6jKR2II0big7L3myTjrraWMUi2Rce2XLjSGjDAlE+BbGPjv2AzXo/SAiA4QoAwBPGAPQDS4qC5Z554tZ2kVv+p55OkukPiVcjJIGnpnGBgd/So/n/mjifErT2duEXEWXV9YWVu2dtPTHx+NBoM93q5ZL478N7f+74/zrPP0bHHtN2PUxKfwDkH/ADFJOeb4cK/Vx4Tcj9n9n6uJPRdGrR0vxxmoLw047ecJeZ/1dcTCVQuNMiYKknv0znuaD6bqp+KO/DmX96aBfzuoapi+PM++eEXG3fDtt9fsaieafGU3VsYjw6dMvG+otsOnMkh/u+/lx+NButKx5v0iowM+wT/iygfnprWeHXglijlAIEiK4B7jUobB/Og9FKUoFKUoFKUoFKUoFKUoFKUoFKUoFKUoFKUoFKUoFKUoFMUpQfhUfCv2lKBSlKD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 descr="http://thegraphicsfairy.com/wp-content/uploads/blogger/-cvxwlZyE4I4/T5lojWWw8TI/AAAAAAAARdw/HkWg4j2Mk5U/s1600/retro-baking-vintageimage-Graphics-Fair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1661823"/>
            <a:ext cx="39909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164" y="303213"/>
            <a:ext cx="9144000" cy="1143000"/>
          </a:xfrm>
        </p:spPr>
        <p:txBody>
          <a:bodyPr/>
          <a:lstStyle/>
          <a:p>
            <a:r>
              <a:rPr lang="fr-FR" dirty="0" smtClean="0"/>
              <a:t>THE POSSIBLE ANSWERS…..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25500" y="1905000"/>
            <a:ext cx="6488112" cy="48767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 algn="ctr">
              <a:buFont typeface="Arial" pitchFamily="34" charset="0"/>
              <a:buChar char="•"/>
            </a:pPr>
            <a:endParaRPr lang="en-US" sz="3200" dirty="0"/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3200" dirty="0" smtClean="0"/>
              <a:t>Passing of recipes from generation to generation</a:t>
            </a:r>
          </a:p>
          <a:p>
            <a:pPr algn="ctr"/>
            <a:endParaRPr lang="en-US" sz="3200" dirty="0" smtClean="0"/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3200" dirty="0" smtClean="0"/>
              <a:t>Uniqueness of the ingredients that are available</a:t>
            </a:r>
          </a:p>
          <a:p>
            <a:pPr algn="ctr"/>
            <a:endParaRPr lang="en-US" sz="3200" dirty="0"/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3200" dirty="0" smtClean="0"/>
              <a:t>Placing an individual’s “spin” on a family recipe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en-US" sz="3200" dirty="0"/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3200" dirty="0" smtClean="0"/>
              <a:t>Origin of the recipe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en-US" sz="3200" dirty="0"/>
          </a:p>
          <a:p>
            <a:pPr marL="457200" indent="-457200" algn="ctr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 algn="ctr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" name="AutoShape 2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0" descr="data:image/jpeg;base64,/9j/4AAQSkZJRgABAQAAAQABAAD/2wCEAAkGBxQTEhQUExQVFhQUFRQUFxgVFxQWFxgUFRcXFhUUFxgYHiggGBwlHBQUITEhJSkrLi4uFx8zODMsNygtLiwBCgoKDg0OGxAQGzQkHyQsLCwsLCwsLCwsLCwsLCwsLCwsLCwsLCwsLCwsLCwsLCwsLCwsLCwsLCwsLCwsLCwsLP/AABEIALcBEwMBIgACEQEDEQH/xAAcAAABBQEBAQAAAAAAAAAAAAADAAECBAUGBwj/xABDEAABAgIGBggDBQUJAQAAAAABAAIDEQQSITFBUQVhcYGRoQYTIlKxwdHwFDKSFUJTYuEHQ2OC8SMkcnOTorLC0jP/xAAaAQACAwEBAAAAAAAAAAAAAAABAgADBAUG/8QAKxEAAgIBAwQBAwQDAQAAAAAAAAECERIDE1EEITFhQVKh8BQiMrFCcZEF/9oADAMBAAIRAxEAPwDv+j1Mm0LqoUcELx3o5p8NABK7Wi9IWS+YcVg09ZJdzZq6LTOsjUgALlNP6QABtVPSXSqEB87eIXB6d6SdZMNuzSauvfZFvT9NJvwXtC/2tKLta9aoDKrNy80/Z5Q59rMr1J7ZMVvTRqFg6t3Ol8HDdPafVhOANruzxXmTSu66dQXve1rQSBMnwC5WHomJ3SsWvK5s39K4xgVmBGaxWhoqIPulHg6MiH7pVFGncjyVGQ0ZsJXG6Pid0ozaE7ulI7JuLkpMgIogq02jHIogo5yKUXNFVsFT6lW2wDkVPqTkUAZlHqEhAV0wjkUhDOSBMyp8OkaOr7Wak9TUgHMzDAUeoWk5iGWKBzM2JCQCDmeK1HwkAwEbHUigXO7x4lOIju8eKumjqBo6NjWix0fjO64TcZXL0KDcuA0PDlEC7+COytfSyfc5/VpZEHhAiQUQOtkiyWbqopyK4SpGY+jKIo60ixRMNU6bcH2Lc0/JnuoqA6iLULEJwK2Lq2hcUzLNDSWhI5J0360O0eGBymwOdmVOiUcvMl2/R/o8DIkK2rL5aqgrZyMLRkQ4KbdFvrBsjMkDivWoOghK5Sg9HQXTlcjtyM764s9C9EmCwNcJOFhGvFdXFYvKqdTntnObrZiSsaPpz3NDg5zZ4TIKkOuqNY/cp1Ojk3lkd1TaGw21ZlUmUFgPy++CxYWk4wuiO3mfirDdMxsXA7Wt8pKPXg3bEWjJKhaVeGOMoQNir6N0q2tJ0IDirg0qT8zGH6h5lSbTYWMHg4f+Ud6/EvsLtNeV9yRp0LuhDFPg91EEaAb2uG5p81MNo5xltBUylyg16YBtIg5Kb40HJH+Cgm57eIHinGhWm4z2Wo1J8C2gDXwUq0FTfoQZlAdob8yFTXwg2uQsoPuSQhwUB2hz3vBDdop+DkLl9Ie3JcqQfclAwYJxVI6NiZ8kB1BjDLgg5P5j9gpezV+GhZpjRYWY4LGi0aNkEPqo2SGS+kNPk3DRYXeHBAdQoebVjRGxR9081XiPig/L4pXKL+EOoy5N86Oh5tQYmiWauIWMYr73CWq0k7B6pN0kReCg1D6Rln8M1qLooNdWC6eAzsrkdH6TAmTPctvR2loc5ViK2DgRb4J9DBFerm/IeKyTkRoVikMnaEOqk6vT+QQl2IFRJUioOXNbotRFxQnKZKgSkcyxEZJJJIZDnmHRigViLF6toTRsgLE/R7okyABO0rpmMAEgvTaWg/MjmdR1Cm+wGFRQEWoADZgpoNJfJrv8J8FpxUVZlttnmlNgCy0zwlaZ7EBkJ4B7Vp2WbbFrfDi/NQNGFlly4EOyO1KRVgxgTIkTtuukNaOCFB1HDcSMJbOaB8Ee8RkLpa9qekxC6FIFUzCdO/mfRKIYkrJTRUUAuhyeaoiK8EWGWJsmVJtJtMxIYY+COJKZdmpAqoyPO67gpPi4C88hmpQC62lPFz3DeUYaRid6e0NPiFjVBXmXTOA8bLlYfGAEyUba8MGK4NQaUdiGncfIqX2lmzgfUFZLHE2mzIeqJWRzlyDFGs3SLMQ4cD6KfxrDjLaD5TWNWTgqbkgYRN6DHhkWvbPbLxkpSabrdhafNYE06O8+Bdpcm3HDW3tcd1irRIjciNyz2PIuJGwkIopb+8Ttt8UHqtkWmEeYfsILoEI5cFI0k4hp2tHkoGIDexu4uHmkcn6/4Ooi+ChZjwRocNgsMjvE0DrGd1w2OB8kJ9TvOG1o8iitRx8Jfn+yYX5OhodKa7sidgxRokNczR6TUdNr2HbWHiJLo6LTYbwO2ycrqzVpU1qxp+SqUXBg3MQnNV8sUHwVg1NBjR1DNcEIhXokFV3MWKek0aIzTAJKdVOq8SyzrUkkl7Q4IxKpx7Ybz+V3gUamOk067ON/KaC9smFuYvMheFVqvsyyHJzcKiOceyJyG7eVXiBovfDnlXYfAp9PvcB1bZyFrsi43DcPErmY0cjAriycY/trudWEHLvZ0BaDc5h/mb6qJgk3SOwt9VxlP0i+s0NMgQ8zImJgCU7LkE6dv/s3X4C8Ctb/ALTxCKi2vAXp18naugO7pUHQX913Arixpd1Y1mOIrSbJs7JC0260X7acAKjIgnO2qbg0mchfs2o4vgmHs6tzHj7ruBQXxCLwd4WCNLXzbEmL+w+2+7eCrMHSbiSGmJZqeBLUZW4JXa+BlD2aTXzuEzqE/BBiiJOYhPMrLKwJ/RBdS4hBE3yOUwdVotWS6JGmQesOH31FP0Ntvk3hBfYarwbTcTftCC5ji7EnJzSZS2SksmG+MLutGyujUun0lkNzh1zi0TAFeZOVgmopu+wXCvlGm2K8G23KxzeWKk6muFrrAPeKxIekqUxpDhGr9qVURHNMhZMyNWatUfScYhs+uDiLi2JIHETIznei2+BcV6NSDpIOExPgcL9iO2mDNZ/xcfFhO2GD5IkOmv8AvUcHYxzTySZoj0/yzTZSAcUQvGJWaWNeQRBex41OIIkZi0WforcCGTbUdqMiE3+itpII55wnymfQI7HTw/XYoCiPwDhbO4mamaC4ymHmVtrT6I1YlomAlJS+Gf3X/SfRQFFjfhu4XoYsFrkZwQnNVn4ON3DwUXUKL3DwPohhLgKkuTOisVCkMW1EoMXuOOwFU4+jIv4b/pKGEuC2OouTEiU18OZa9wlbYSvXKJRyIbA4zcGtBJxMrSvG9JggOnrXp/7Pw80GEYjnOJrkFxmatYhonsC09JBSk0U9b/BSXJpxYCpxYK2i1AiwVdrdKmYoazRiGEktAwUlh/TM07xqJJJL0BzihpuI9sF/Vgl8pNlKcyQLJ4ynwXBxtI0tvzMpI/1PJeg0o2iWEzfICyV+8rPMY948Vi14qUu7Zs0JYrwmcK7TkYfN1429Z5oZ08cXO3ly74RHd/mfVCiVs28W+ZWZ6CfyzRvL6Tiftsd8/UURulv4h+orrHQZ3tYdohnyQX0JmMGCf5G/+Uv6f2Hej9P3OabpQ9931H1T/aTu+76j6redo2Cb4ELc2XmEI6Ho5/ct3PI/7pNiX1f2NvQ4/oyPtF34jvqd6pCnP/Ef9TvVab9A0c/ccNkQ/qhv6Owf4o/mn/1Q2J8h3tPgz/jn/iO+p3qkKc7vv+p3qrp6MQ8IkUbQD5BDd0ZGEZ+9g9Ur0NT8Y27pfiKppj7e2/6neqc01/ff9TvVEPRx2Ecb2+hUHdHouEWGZan+QS7Wr+MbPS5+w3xz++/63eqRpj5f/R/1O9VA6CpA+9DO9w8QhnQ9JGDTse3zSuGpww5aXKCGmxPxH3d93qndTX/iP+t3qqz9HUn8Pg5h80M0WOP3T9wn4IVqexv2cr7Fl1MifiPv7zvVR+Lid9/1Oz2qmWRRfCifS5DdFcPuOG1pSvIdRiaBpL++/wCp3qmNJd3nfUfVZppuo81B1NCGTGUDSdHd3nfU71UPin9931FUTTRmoGlCd6GTCoei7EpT5WPd9TlVMd5tLnb3OQvihmoRKQJFG3yMo18E3x3XVjdmVWfS3g2OdZaO0bwoRYwVeJFvykrIthpFzSlJLmNc8kkhs9eJ817XoSidTR4MPFkNjTtAE+c14nR5OiUeZFTrYbXau0AZ7RNe8rpdFHyzkdfL+MV7EokKSS3tWc4ruYkikJLPgPkyaYlOg0x8mHWJcbFpEOS07Si54EzKqDKeJJN3BZQVzTQlFGtoPNwWfXXI1P5uzrwVQVFlpRGuOarB6Qi2VnGQwAv5Wz1BL2B3LgJzPEqYcczxKpw4laqWzDbDMzEwRYJG3FWZqAYURHd48Sm6x2DjxKhNMHIAC9Y7vGeu1N1z+8eSHWSrKX7JQdtLi97gB6JxTX97k30VeaRKmUuSUuC23STxiOCTtJPN4ZwPqqTihmJaQLZXnATw2qbkuSKC4NH7QPch8D6pfaP5GcD6rOfElabsTO7XsUiVN2XJNtcF40/+GPql5KJpze4fr/RUXFQJSvWl+UMtOJomms7juIS+NZ3X8Qs0lMXIb0ibUTTFJhG/rP8AaVEuo5vB3saVmFyjXU3nwg7KL0SBRjg3/S/RV36Ooh/D+hw8FXLkNxSvV9IZafthn6GoZxYP9QeaqRtAUQ/vAP5yPEJ3FV4ongpmn8IsUJfUwMfo5R8I3CIw+SrHoow/LH5sPmpRoaoxWA4KKS4LFCT/AMhtL6IFGhufX7Te38ptqzMrDIFe7w3TAOYBXz3pSMRDe0kyqESM5L2T9n2kjSNH0eI4zdUqOOboZMMnfVnvXR6J9mc7r4tNWzokkkluOeRSSmkq7CSVHSb7htPkPE8FeVOk0ebpzwA5p2ReTjOlL6sSH/l+Dv1WJ1+tbX7Q2VXQDm2LyLPVcb8QuPr9tVr88Hc0IqWlF/nk2zSBIkmwAz2JQxZa8kSldbLKeW6etYj41YSnZO3WMkSNT6omTq3qvJjvTN+JVdIE2NIMrJTF0xwMtimHCse1aRvlO/3kudoUZ4aa1UVjWxJtw4S5otEAFZxArOOMiQBcJ8TvUcxds26pkRXImRaLLpCW+V4lepuaTVk4gAzssnq1DisKLSi8tAlIdvKYHyz2m7YbFYFKeQ2chI9qRvvsFmzghmTbZrNLgT2gQTYCDZYMZ23Himm+Z7VkhISFhttnlaLNSzhSzPCUjxwQxTokj2QLQBbOzF1ht2WIZg22asSJEl2Syc77d9k89ak2JEsnUNmudbC3K/Dcs19OIubMSJsIwuG0qYpuo8ueCGZNtmmIs8PBVHOfVLWggkuk6bT8xJrHK+63Ky9Vm6QF1VwtdhP5eduCUbSjGloJM3XWHiTcEcgYMvvE5AzdKWFUHW47rhwTQqSZCs0tJEzKZAPd17bLlT+0WTIrSIAJBmLDORt2HgifEjNDImDHi0lzpBoLQTKsRaBaZylebhlO3Iii02Qqsn3Q985A4l07TK2+UzIYpOpvaa0Y1jPABsuJm5ql8UO8LBndtyQsbH0RocRrawFYmYmXWueZA1tlssBYpMprZTE/mlnjVnYbpqEalhoF5JuAvO7LWgRqdLs9nrHXNncO87V4pfI1Fil05kMTcbzISEyTuRa6zokasWtArAVXOdYJ22S1TE9gxmrTnIMOIasol6DWCgXpQ4hXPQXPUa6G4ophxIxSqUUqy96pRymQ6Rhaci9h2uQ5z8l6f+w2m16DEh/hR3cHta/xLl5Ppm0WYme4Bdn+wqn1aTSINsokIRBthODeJEb/AGrq9Iqicz/0Hcq4Pa0xKRKBEiLZJ0c1KyRiJKoYqSoyLts0Cs2PSjDd/avYGWkGRB1TtkBr8EDplHdDoUd7HFr2smC0yIMxcV4lH6X0674mIRrLSOYV0pJE0tFzVo9M6dQjSGMex4qsrSkK060rZi8WYLzOlQYrbZtPFCidJaY8SdSIpF0g4AcBIIX2nGN73HC2qVj1VBys6OjHUjHH4AxKc8ETFxnZwTnTBlco1yTaeQT9WDeAdx8lW4wLUtQKzTbsp2WTOOuxPStMFwqiwGUyLyMQMrEA0MZcK3qmOj261W1p2OlqGhRtMtAtrTxNlwsGyxWDpxuvgsUaOGZ5JfZ35zySOGnyMlPg3HacZIGTrcJKbdNwySK3EEBc+6gnvHgPVQ+znZjh+qG1DkP7+DpRpuHOVbkZcUQ6WhzArtn74LlTRH94KBozs28UNmPJP3cHZDSLTc5vEKYpwzHJcSKO7VxSdR3DD6UNlckt8HbfFhRNKtAFlhO66xccILvzTUBDf+bK9DZXJMnwda0seazmgiwNrCdgtrW5k8gjhzbbBbadtkvAcFx835uG9QFIiD7zuJU2W/kOXo7Gk0mTSWtrOskBK8yE+c9yFCgANcCe1EBrkY3iWy3xXK/HPH3zPafRPCp8SfzOlu9FNmVAzR2cKMBPMmZ94C4blI0hcW7SMQH5xy9EzdKxc+QQ2JEzidoY6Yx1yA0tF1KbdLRcm+96GxIOcTqjHQ3x1zg0jFlOqOaG/S7xe0cx4ploSJuROhiUhVI1IWG/TJ7vNBiaX/LzVi0JcCvXigukH1jLITO+f/krQ6BaSNHp8B9zS/qnZVYnZt2GTtyx6kz1jjJr2gASuLbRaDjbhiowg0u7LrGitOtK0Wi/aOBXQ0o4pI5mvLOTZ9QuiqtFirO0ZpMRoMKKLojGv2VgDLdcnixk0mVwigpiJ1nmOkqDRRo9NmzoFJH8Jy+cIgJwu2L6W6Vj+50j/Kf4L5pe8rXPyZ+nrHvyEgmxGadSrwzPJJpM1mas6EZUkWGvAwRRFGXJCaURp2cVW6LFZYa8ZDgfRTnqHvchtAzHFEDbMPe9UOi9WTrkYDj+ilXOcvexCazVyPqphI0h0TI1z97FFwGrgoOIlI8bUOJGaP1mokyWEaJ/0UmtKEykM9/qpOpLMPBqDTGTRNzjn4JnOznz8kJ9J1HkoClIYsaw09vNQeTkOP6Ib4+rmhdcM/FTElhBE1Dj+iZxOr3uQq+vkVExBmjQbCO1AKuYbtSk54OKgX5eaisDokIUskiwKPWe7FHrxlyTJSYrcUTLdnveoO2jkoupGrkhvigqyMZFUpQCOiHA+HqgPjH+qhKWaW7mr0qMjpjzmhRSiD3aovPuaN0wOCaH+O7NUtBG1wtzvUPtBg/cg/zuVSKgOKuTZlnFI96/ZtSy7R8JxEgXRaoFwaIjwB4rfixVzvQ5vV0CjN/hNJ2u7R5uWm+KlmxYoI6IkqhiJKkvO506J0aMP4b/APiV80RIAzPJfTelmTgRRnDf/wASvl6MTPHgVr1EzN0zSTtBGgCyZ97EjEGfNBaJiZOKQgjPkFQ0vk2qTrsg3Xy/qofFnMcShGGPYUw1ox8EKQbkWW0z3MpfHE2ADfNCa4e5J6zc+SRxjwWpy5LAjvyao/FO/LwQptz5FOQ048ilpcDq+SZpDnYhNIqDSBcCVMRj3SlfoZexxWBv5hOQZf0TB/5OZRK5OA5+iRssSBNOYCesMhyTzdq5pnPOpAZIE4beIknaPdicvOKiXKApCLTlyCi5pyPJSrqJdtU7kdEah175eieo7PmpNKc70QdhmszPNIgDEIchmkaqahchy0YkIYY3Mck4LVGu3IcE6TKpNPgTgO8OSE5o18kR0QZDgFERdXJOrRU6ZAPAwKi5+rmk6IckMzyCNAsDHcENxmJC82DfcnjC1G0RR69Igt70WHPYHAnkCrUkZZyds91ozakNje61reAATF6G+IguiISFiHmkq3Wp1UWnqFOE4b/8DvAr5fpTu060/MfFfUkYTadh8F8v6Qox6x4mPndhrK1zr5MvTX3oqBs/YSq7OSQo5zS6hVM2K+BSb+XkmqN1ckhAAyUi0JSxe0P2chySIbqUAwZpSHspWOgk2gXck9Zvdmqj3yw98VJkWWCVoKfcsgDBngnH+FBEYpCKfc/RVtMsTQZ0xgn645FV3RycE4edSWuR8uAxe4pnRTrUK5zQnOOYUSI5Bax9lRt9lB6w5pusTYiZosAqJ2oPW7UusBzTKLA5oNIDFOHjNAmmrakcRc6LBcM08xmqxOpRL9imANwtTGpJxCpl51JGIdSOBNxFkvQnxtSCXTTE60VEVzJGMcioGNqKi52sKKfFFTk+QUR61+hsOtTYP5S53BjvMhZL6q6DoEz+8ud3YZG9xb6FWfBnd2elxIqA6KhueoOcqmxkg/WplVrp1WW0e2OC+X9NOIjRRk9w5pJLZMxdM+7M10S02lMHjvFJJJRqTIxI4UBHGSSSWhsmOaQMkN0XUmSSsdPsOImpSbESSStDpk66iYnuxJJJRZYwekHa0kkaBYi4ZlNXGtJJFIVsbrPcykYiSSagZMYRE5cmSRoWxVlEuTpIpCtka+spppJI0LYyVVJJANIiSAo1gkkmSK5SoaumLkkk1CZNgyF13QBsutcfyt8T5pJIPwCqZ1sWMqxjJJKiRoihdckkkkLKP//Z"/>
          <p:cNvSpPr>
            <a:spLocks noChangeAspect="1" noChangeArrowheads="1"/>
          </p:cNvSpPr>
          <p:nvPr/>
        </p:nvSpPr>
        <p:spPr bwMode="auto">
          <a:xfrm>
            <a:off x="673100" y="4556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4" name="Picture 12" descr="https://encrypted-tbn2.gstatic.com/images?q=tbn:ANd9GcQVxViXs6q9NYhHkW_1E6rHSUAS0RFuSQY-tYtPDpRUUFYsbZV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992">
            <a:off x="7658278" y="78077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 descr="data:image/jpeg;base64,/9j/4AAQSkZJRgABAQAAAQABAAD/2wCEAAkGBhQSERUUExMVFRUUFxgWGBcYGBgYHBYbGBoYGhcXGBgeHCYeGBojHRYVHy8gIycpLCwsGB4xNTAqNSYrLCkBCQoKDgwOGg8PGjEkHyQsKTUqLiwsLzAsLCwsKSosLTAvLCwtLCwsLCosLCwsLCwsLCwsLCwsLCwpLCwsLCksLP/AABEIAOEA4AMBIgACEQEDEQH/xAAcAAACAgMBAQAAAAAAAAAAAAAABgQFAgMHAQj/xABEEAACAQIEAgcECAMGBgMBAAABAhEAAwQSITEFQQYTIlFhcYEHMpGhFCNCUmKxwdEzkvAVQ3KCouEkY3ODwvElNVMW/8QAGgEAAgMBAQAAAAAAAAAAAAAAAAMCBAUBBv/EADIRAAICAQMDAQYFBAMBAAAAAAECAAMRBBIhMUFREwUiMmFxoRSBkbHwI9Hh8TNSwRX/2gAMAwEAAhEDEQA/AO40UUUQhRRRRCFFFFEIUUUUQhRRRRCFFFFEIUUUUQhRRRRCFFE15NEJ7RWLXANyBUXEcZsp7962vmw/euEgToUnoJMoqludMsGu+It6dzCq/Ee0rBL/AHpb/CpNQNiDvGrRa3RT+kaqKRbvtbwo2S4fQD86i4j2v21cr1FwEAEgxMHUHfUeNR9dPMZ+DuzjbOiUVzjD+15GuIDaZULAFiRoCYmB3b10YGpJYr9Iu2iynG8YzPaKKKZEwoooohCiiiiEKK1YnErbRndgqqCzE7ADcmkF/akpzOs9Wf4YUDMcpIbOW0X7J0B0aoM4XrG10vZ8InQ68rj+P9qOJY9jsg7bE/GAKg4zp9jVdka8QywdAux2I+dJ/EDsJdHs6wkKSAT2nbprFroG5A9a4Hd6WYpt8Rc/mI/Ko9jGXLrqHe4wJ17RJjmd6X+K8CWD7JZQWZunyne7vF7K+9dQebCq/EdNsGm+It+hn8q4RftsHdT9ltJ3YQDIG5GsSO6o5FRfUOpxiT0/s2m5dwckTtt72oYJdnZvJDUC97YMMPdt3W+A/WuacAwjMXjLlykNInQ+FVRwbW26tz2gJB5OBuR4jSRR6tpXcIDTaRbzSx+/2nUMT7Zh9iwf8zftVdjfazisiuttEVmKhtW7UTHgaQFGsRTHa4QjYWHUgk5gZIMgGGHiJFQR3c4JjdXVptKoYLnnv4m+97Ssa0/WxPcAIqAel2Lc9q/cMxoD+XjVILTIcl3snNlDGQrz7pnYE8wYqfwnDhroBdUg8+cawI3OlLZXzgyylmlNRsQDgeOZs4lxO91pVrl0qYKFiwzAiSPMc6gs80z8awBxAM27gBjKVUyCPdYeIiqPE8IvW1ZriCAygOComQfetySp0qT1gDIlXQa8MRW457GbeC4LrjcTSCjDWZBgkEHkRE+lVYtsrG2/voAT+IbZh4T8Kb+imFNxG6tUUg5SSzE6jkoXnrz763cV6Gs858wgaMEAYd5VjcB+VQVqz7meYq7V21aksF48H5RQwtku4UcyPQczVx0k4LNtHtfxFTQTMrJIQz4a+ZqNjFbD39HYqwU5tAXTTfQidNfEU2Y+zhktdbevKqMfecs5YnWBB9dBURaqMFIzmT9oNY4SxDgdevec8S5PgREqdCJGxB17/hXePZ7xr6TgrZJl7f1TeaxB9Vj51zbiXDcM9nPhmt3AwJV0VQcyalCQJ1UnQ91TPZLxvq8U1lj2b66f41kj4jMPhVmpgtmB0Mjax1Wl3H4lnY6KKK0JhQoooohCvCaJrmvtW6d9UpwlhvrHH1rD7Cn7A/EefcPOoswUZMdTS1zhFi97Uun30hzhrDfUoe2w/vGHIfgB+J15CkzguI7RU7H5cj+h/wAtV72+zmn7QBHgQYPxFZYW5lcE+XodDVByW5M9TRWiIa07fvGLCYQs4WOev7VZdIeCo09UQrKIVh4agH7yzNe8Buk3lHWMi3RlbLl97Y6kHQkfMVeccPD7Vzq7+KtKyxKEXCRIkTlbxmlV2KrbMEmZHtI2s4bOAOkQlYghHBS5lJynY5d8rbHv76vujltQS5dSQNFB7UmQNN+U1cNwfDuGSz1Lrdt57NxEWSy6xm35ERPOqnoVxAJiMje7c7J8xqP1HrUbn9LLKJZrezV6VlLcjrx2mzivCmurGS6DMqyoSVYfaBjT9apsbw27bXNctZJaFYEQ0AE9mSUOuxpl6RcYxC8Q+h4fBYZ3ZOsRrhPaWJJ1YCQQfhUniXDbhtNau21S49sXwqaqLiA51XwIzfKmszMvIEztFZ6Fw5OCeZD6LWGuWWFtVUhgGgsztpIhYAiZO/LwqRxHoTcughgSu+qJmGm4JuHtelVnQbinVYpR9m52T58j+Y9amcR4W2P43ds3b1xLeGRLltFMT7hzD1YkmOQFJpssLsCeB047f7jfaOmWu3I795Q8V4P1C2SjuysmjNGYMpIYEjcjT0Ip34Nwu3irCMWJ7IDT2jK6EanTUbDvqB0j4UQl6ydWX/iLcDQja6o9NY/DWj2c8Vyu1onRu0Pyb9D6UrUuyEODxnn6H+0tKq6jSZx7y8SZbwOHfD/SsPD5HIYPaQHstDqQVkH9DSti0+i4oMnuqwuJ4o2oHwMfGnDh9oYbieIw5H1WNT6Qg5ZxpeUee/oKpelXDIt/iw79WfG28tbb0Mj1FWHG4fzpK/s6wJbsPRuPzkrj/GLq3sOmGw2Gu/SlJV7s+8upUmYnLBHnWheINeuvhcRYXD38mR1XVDm1tXVPLtQD5/Cvhr/DrioSL+DYYi0RuAupj0zfAVfdGuhQey2MbE3MTfxFlcrtpl2aNyZBUDwjaoabaK9p7cf5/SJ1SNTccduRKPohjzYxORtM/ZIPJgez85HrWnEcPwVjH3xjrl4LK3sOc9wgqxJKwATKsI9K96S2iLq3gI60Zj4XFMXP9Qzf5qveKYa7etYPHYe0Lt6yxBt6dtGkOpJ2hpPhmpaApcfBHP1HSXteBbWty95X9JcIrW8yGQhDofvWruoPkGj+asOH4NsXh7QRlW9hbodM4lDvlDj7p1E8oq6ZsTeBfF4VbCR1fZcOSjyDmA2ynKR60vdHX6jFmzd91ybL+pgH4x6Gu3KTgr1H8+85pj6unao9V6fSXn9oAlrF7CjC4m4esQrBt33tj7Dj7UaQdaVcQThsSty3plZbqeUyB6aj0p1//hn62wXxdy5Zwz57dtlXMCNgbm7AbajaqbpVwZixVFJZSWUDUlG1IgfdafRqaSO0RorNlm1ujcTsvDcet60l1PduKGHqNvTapNc99kXG81l8Mx7Vo5lB+6249Gn+auhVqI25QZnX1elYU8Qooqq6SdIbeDsNeuctFXm7clH9aCakTjmKVSxwJU9P+mi4GzCwb9wEW13y97sO4fM+tfP+Ius7FmJZmJJJ1JJ1JPjVlxfitzF33u3m7Tz5LocoHcBpVXbOYabjfSIPiKo2OX57T02jqWj3D8RGT/PlJeB4cty3dLbKF+JMVHwfDLzJcOUMto/xBuwjXTnGkkbTV5wXhzXLTKpjMwLnmqKCZ850HjTuOGBMOECp9XGgBlMwEKT9qZg7Tm8KV6o/4+/7Shdc9epawHjjjziImExByqQdoceBEA/ktXvSoWhfwePuWBftXVNi7bgEloOQgHTNrH+Wlq3CO6jZWn/KdD8AQfSnPhWB+m8OxGD/ALy2estcobddeXaBH+alBcWBvqDLmuTfTkdufyMX+g9lguJvp2Es4hStktL2wSc2YbjTIJO8HurZ0nw3UYrPb0V4vWz4N2vkZHpTZxToDcxFu3fVxhsb1YW8R2ku6QwePemJn499U/G8Ez4FGaDcwzG28SOy2x8ADp6023DjMo+zbfSv2no0y9oga5hMLxGw7JcsEBnX3lR9CR5Np/mqyW6luxbK48Yu9bY3QWZS5RozKVBJgb+EmvegYXE4O9hbqlrcwd9VcbA8iCJ9as7HQ/huD7YtW7bAEZmZi2oIMSTyJ5VCk4QKe0r6urZayjzOfccw/UYk5NBIuWz+Fu0vw29KdeLcJuYkYfiOBZVxKJGVvdur9q23iDI/aBS5xVbd+2oF62r2QyrmMdYkyoB5MNdD31b9EelFnC4XLduksWLBFUkqDynbU6786OUaaV5/FaZXHxDrMxxfFXvrMTgWw5w5Bmcy3Fbs3FBjyPPc0sXVOCxsjVUcMPxI2o+Kmr3i/tRV1ZEtAKwIlyCdfAUr4/pXauKquilkgLcBaco+wQIBHKd6m6bx0itCWpY7x7rDyJ1XjHAlxZw15LmR7NwXUYCcykdpTqNGEVA6S4dReAYgJiLbW28CIKN6GPgaQ8X7VL5UJby2lAAGRQIA5AtMUuX+llxzJLseZLH9KmlbY5EpmsK2Q4GD/Okd+iGGu2ccqNbPaVlcEaZCPe7iu2tP6Y3CYS2LYuWbKLMJmURrJgTO9cGPHrrkA6ACBJJMd2poGJJ5geQAoXTPLGq1FNzBiecdh/ePvH+J4S6WtpdJUubisEY5GIhliNVOm20c6z6M9KrOEsFHzuxctAAAA0GhJG8TSIiE7kn1qXYwnhTDpS3UxS6ypa/SwSPngRx4l7QmdSiWkCtoSzZjHkBpVIeLlmRytvOhBDZWJaNgw2aIGu+1a7GCqTbwNd/CgDBMWutCHKJj8zJGJ6TYq7ob7qPwKqfPeoGIuW7Yzv1zHvN2NfIL+tScTeSyssfIcz3ACnDoR7PWuMuKxyRGtrDnZO5rg5t+E7c+4Hor0WSW9iN7YA+Q6/SbvZj0duaYp7IsBgcgJdrjhvtNJhVOhiJO/n0evK9q0ihRgSnZY1jbmmjGYxLSNcuMFRAWYnkBXBOmPSl8ffLGVtJpbTuH3j+I8/hypn9rfSC414YUdm2gV2/5hOonwHd3+lIb4eFRuTZh5FY/Q1UusydomxoaFqAsfqek2cJwge9bU7FhPlzr2zwcXWe4JXICJE9po0SOcA6nlpUrgVnPdyjRmVgD90kb+gmnjDcDyWWRNIVlVSBHmx3LFhMzSBaFG3z9ovXE+uD4lH0FHZJ/GAfUKB+tXaYK4b7ycqwwbXsljlKt4EDLp51RdErgW/dskx1glT3MNV9YPypj4rfa1LNkAMO0EyzKNtRAWQDMzpEVALkxerbbaW7EfuIg3sOq4vEF9Lah8xOkch5mY+dT+i/SzC4UfSGuZ2ZSgQEqdDGYgjnA+dJPTDpa2KbKDKqT2ubTv/l7hS1NWfQyOYNrSVC44xgzsXE/bVMi0qKO8y5/QUrn2l3Q7OCSze92Vhp7wZBpHCHuNZCw3dTRSolf1gDlVH7/ALxoTp/fQFbTMisSxCtlEnnpVZiOkVxzJie86n4mq5cG3eK3Lge9vl/vXRUg7Trau1u/2m1uKXDu5rA4ljuxPrW+1gF/EfWKk28Og+wPUzUwFHaJayxupMrc9bUtsdlJ9DVshjZAPKtodu6pZi9sq7XDrh+zHmQKl2+CtzZR8TUo5+VAw107/IxRmG2RMfw420LBsxGp5edVmGxbE6ggUw/2YSIM6/1vWadG9AVDeNd3Tm2RcPiPGrPD4qIos9GyB7pHnpUy3wmNyv5/lXN+JzZmbbPFBGgFTLnFggAyMzNooUTmY7KPEzWm1gFiOXgKm4IC0wZQ8iCDtBHMcxS2s+calYzyI5dB/Z6UcYvGANfOqW91sDl5v48vPWugUrcG6d27ml4C03LdgfWNDTFheIW7k5HDR3VNCuPdMjYWJ96SKKKKZFzl/tg4XDWb4HvA228x2l+Rb4Ug28Er2XLE6MsGfd0JLeeldr9oHC+vwF0AdpB1i+aan/TmFcu6M8K65QdcoeSOTHQDTuG9UbsVvumotpbS7e4P+ZXcNwV3DNZu3PtNO0EKSYzDkSuv/qnbFYi7nssuuuu0QWyvI79oIqF0uwh6odotoRJAmV7QOgHIMKl8Od2wyXUyklTuDKzAaI945lmDG9VGGWzBn3VKx5wcRR6SYQ2rpI25MNu8a+RHwqB0r6VNiLSWEzBAqh2O7kASO+Pzq7xmAv3s4BLTC5BscpEAHvgRNUV3oNiInq2AkgEzI7wfiKt1187jFW3761QjpF3DYC1lJOUR3zr5aeNQWQHYU1DoeRo59JFSbHRi2upZfmf2qxkStEy3hc3I+lSl4WfLzpzXAWF5zy2A/epIwNuYVM3iJInu0Ao3CcxEy3wnx+AqXb4A33WP9eVOVjh7A9m0P5f3NShgbza5o8yB8gKibFHed2mJ1voy5/uz66VutdHzOXNbB7swJH7U0ngLEyzrPfqT8632eBr3k+n7Us3LJ7DFi5wRUEm4GP3UAJ/QVnh8BbnUXI7+zr6AmKbP7GX7v82n5xW6zw5DqMk941/Kagb5304srhrI2tsfMxUq1hT9mwo8YJ/SmdcADH6Lt+VSPoK8yT6xUPXJktgii2AdiJERtCgR8a2rwptix/m/amf6Ov4R8TQ1pY3PoAK7udugnQnyi3b4JO5+AJ/Ot/8AZCDnHnlH6VcmwvifM0ZF+6Kjsc9o0IZUWsDbGnvHwk/lpUnCYdT/AHZUfiX9KsM3l8K9zmpClvMl6ZmC4VeWf0EVKwl82pKSpIic1aJoqYpx3h6Q7xhwfSQKkOGZhOvh4mrHhXGBfLAKVyxz75/ak2mLokmlw+IHwB/erK56RF1KqpIl9cQEEHYiD5HeuT8GwJstfszBt3Ht+kFlPqK63XLOlOOGH4sy3DlTEJbcMPslewCfMgj1pepXK5i6W4ZZExM/RbueYEvbGphSoWPH3vzpS4l07GHwiYey31rFsx//ADBP5kVfdNOKXsOjdQru0AyADlXWOyBoo133rjmEvE31ZjqXBJPeTrSKKw3JPSMe73CuOpn0l0GwK/RbBGshWJ5mZq543ZzAHun/AN1XdCEy4OxrskDXlLZfkRVzxdeyKsW8IcSsvLCc1/i3rls2wFQ5ZntMQdxpoKuzwS0unViT36n4Vq4Fg5xuLDDa3aZd+YM/EzTBhMMJL6yez4QIP61SOZcfaDxKleDk7WgPRRW88HaIJUD+uUVacQzIA0iG2A5c96qrl8nnU1qJGYKpbkTW3D1XSSfIfqSaOpH3QPM/tXhJNYuwXU6CQPiYHzIqf4fyY0V+Zg+GYzDqonSEBMabk89/jWD8NDHtXbrazGbKBvppGmvyFZrjFy5iQvOCRMTEwNTOnxFevjVWZmAuYmDoN9fGOVTFCiS2CepgbY1yg77kncyd/Gt9vs6AADwFR8LjFuaqZ593yqPjsYwBKR2WVIiczMQI8gWG28GmCtR2ndqyxZzWM1TYfiTOVL9mSsqpEw2i+O4OYbgRymrdbgOxqWAJIAdpnWJNGbwNea93zoncT2vCKNfCgr3n9KIT0USKhW+JWyGMzlJHPWDoAToSRB351qvcZGcW0Q5pTcQIYA8u4ET3TROZEss1eT4VW8Oa9J6zaRHhGWdeY30gbVZz4UYgDPNfCmroov1THvc/IClUk029FnBsaEEhmDRyO8Hxgg+tdXrK2pPuS4rnHtX4F1z4a4g7aZ5PeoKkLHPXWuj0m+0DG9W2GJgK7ujE8pCkH5UvVlxSxTrKunGbAIucHwzAMbj52uHMSRBGghY7htVJ0k9nNnEHrLUWru8gdlj+Jf1FXPDuM27xYAwyk6d4H2ge7/arBLh8xXiHu1NNu88Ga7VLjaRIXRXiTWLVuziOzct5hJ2eSxBU7d1OPEMQGVf67qW7tpLgKsAR3Go19L1sDq2zoCOy24E6wefka2dP7YSxSlvBPft/iUn0pU5WS+D28uNvH7+Gt/6XYftVvhD2PU/+NV3CMQrXSw3FtkIjbtIRI5c6tSR1ad8f7fpWqOQD8osnmY8X1RP65CqhhVnxVeyup/oCqtkq2vSWafhnk1Hx6lrZCRmMR6MDNbbzZUYiAQCRO0xpMa1UN1xKNbn7StPaMadoTEAkDkI7qlGEibTwt88gwA+YGYMZQqjQSI8/hXlvo+AGzuTOaSd4ZSpBJnSPy51i+BxDiGeAYkZjoQGBykAQJKmPw1OfAfV5AYGaQTJjWQN+Xnyrsj+U1Ye5asqQHIUQBrIIOoC799YtirIuQNXLgbMQScskRpMEGi9gU1d35jtaCCBk8p3rAthkAGYEE6GS2o8Rt7selE7kzdYxak+6M3b1idAFM95kMtT8w7xVVg2TrCQLYABAy7kSACdIjs6a1NbFqOYrhxOjMkZ/OvC3hUYY8HQSSdoBM151rnZI8yB+ZpbWovUzskyfCvJ8aqrXFQ7Mou2gVOUjNJPl366aVB4v0hSwQrM7OYOVRACmdSTPcaS2qrDBc8mdC54lpiMLaUDss0uGCzMkGSYJgDTWoN7pWisAEEkxM8swXNtPM/CsP7RsXLTXoJW1Pv6GYmInnoPGl7BdLri3CcqIj5RlAnqwOYIiTqaSNaWLKqnjzxJCl2OBGnD8auG5BXsT7wUxqYADE68tY58qszi++B5nbzrn/SHjz3LrLbuHqhliNMzDXNMTEx8K13ukDNhmtsWLuSCxMyp38ZjT1pJv1LKCAAT+fEYKG25jpY6SWXd061BkIEzoxI1C95B0q36H8aW3jjhlNwm/N55jKMq5RHNScg08K47b7MRpG0cvKnj2W32fiYZjmZlcsTuYUx+lOT1DYp3cSGq022smdvrn/tgX6iwe64fmp/augUk+1bCl8Kkbi5Md8I0x6SfStC34DMrSEC5SfM5Lh8S1sypgwR6MIP51bcD6QmyrKxLKASg/FI0ncAiap7Z1jv0PxH6xWLjXurIdFcFWE9MQHYqRH/hnGrd+3J7JWA87AkmIPdVhh7kqrLqGAInmK5kGIG5g79xj86teEdIGsI66mQMmshSDrp3EE7d1ZOp9mBstX18RTUY+GO7WhM+633h+/P1rJuI3FVVIzKPtLudea/tVRwLpGL4ZWXKyhnJnTLPxkTVlhL6XQWttIBiRtOh/WqSW6nRNt6j7SpbQD8QlliMWly2rI0jvBnkKhED+jS1hcW2GHVXWC5mL5tSqgGIGkyfgNKmcQ4ktm11zszJ2YyjVs3uwN9ZFesbW11que/TAlatSFlwGArU2MXvmlLh3TMM0NZVczwpMHKpIADTOo3ms+lfSe9acWbTKspLkDtLJgARoCRO9RbWkOECHn9JYNTggY6xrF4nZGPoR+da7t8qVDFELnKuZ1EnuAEmkzgvStgwGIclAsAxJBERmjVtBFUONxZu3XuEsczMVDEnIpOigctI2rg1FpcgqAPMaNM+7bHnH8D0Z72KW2ql2bKrEBTmgGY2Dfl61+Ex+BzEddfcDKFZQEVyogQFGkAxOkyd6Xxxp/ozYeBldpLc4MZl9YGvn31AoW20k7j9MeJJNDydxjzx7iFnB5cuHLO+YCXMCIJLajSTyFR+A9KFbs3Rat5VnPEZ4O3gYk+NKeLxj3SDcYuQAoJMwByFMw6I2hhzc69SWVWVzoq7lhodSdqrOv9PZYx57/tO+gla+/wBTKPHcfv3bmY3WyqxNsDs5RJynTdo5mpfE+kxvYUWiG6xiA7k7gGdI1k6D41RmiKmaUIAx06S3+HTaBibMHiDadXSAUII0008O6s8fjWvXGuNu3IbADZR4Co5FerTcDOY3Yuc4hOkcv22rGsyvLnWMV2dnlZIhOg8/hqa8C1ZYiwLVr8VwwT4LBaPCSB6GuxNlm0hR1MrRTr7JB/8AIr/07n5CkqnX2R//AGK/9O5+lTr+IRWr/wCFvpO5Uo+0jEdXh7Nz7mItk+RDBvkTTdSZ7V0nAf8AcT55hV+z4TPMULusAnPOO8NQqb1oZcr5LtvnbfkR+E8v6iidpPiTsATTPgEa7YvXRqGsQ4kSLiETp6M3rWPQrDDrHuNoEA1PLckzy/2rLvxXzNzSahjUS3UcSoLllVNcptaDudMxJHcTlcH07qr4286vMCUvKbSEG7bvdarn+7XMWYMp3UgntbQSDBABjXcEgxWRv4ZcagmMraiCdYg12wbV3Semv3M9fQiViXCpMEjcEgx4EVP4Hxs4dydSpUgrMAmND3SDUbittUdlUyFLCZ5AmPlUbDjrHVEhndlUCRuxAH50oD1B06y7vU15skriHEXu52czppyj3f1qDiOKXHtpaZpS3qoj4SecSYrZxC0V7PMOwMeGX9qhRUgoAAx06TtdS4/PM8r2g0VKPhXle17FEJnYw7OSEUsRqYG3iTsB51bcJ6Ou7ZmCFUBZlFy2SYBOXRjEkRNbuH4W1ewot3QCouEkNnQFo0PWJOuXk6x3GsOO8dtWFKJhLCoIANu5bZp9DPoRTkrDTB1XtCytyqgTXedY+uwpQHZ7Ur+co1RuIcQBRLVov1aSe1Esx5kDQAbAeffUPh3Hy95zYwzZnQi4u9rKYHWNZVYJHnEwaxbeoWVhTiW9FcbxuYYxC3bLEAAknYATPkKZej/RF3LG9aeFAhD2M5PeeQEaxrWfQrh+frGUwwKJI3RWnOw8YEetdBs2sqgCTAjUyfU1wDvE63WsjGpP1ibxToUrBWVepiQ4Ga5PcVG5mlzD8Jy4xLJMqWUhtsynUGOWxEd4rq+YHbWk7phwq3bBvrnW4iqymRl7LiRG8gvmoIyDiVdPrLAwV24kbpzwyUF0bg5j6iT+RHjPhSZFOb8cGLwzqRFxVnLybWJX47eNK/DOGteuBFEk9371S0m4Ao/UH7TVpPpqd/GJL4Jw0sS8TBAUd7Hb+vM8q18XBe4QgLIkWwQCQTOp9WJ+VWfFeKLZHU2SCVBXMOU6MR3sdp5DxmrHhPEWTErh0Ayi0oA0AzlBcLtpJ7quk9hKm99xvYfQeAIq4rg160oZ7bAHn+hjY+dNXsh/+w/7T/pUIpZsXbhS5ibLO0vZhHRmJ1jMCCDrrV/7OsfbvcS+qsrbC2rksD7+qjQbR40xFIcRLa31qmXHbtOu0o+1Ef8AAN/1E/Om6lf2krPD7ng1s/61/er1nwmZVBxap+YnHMDca1clcwziCusOrbiDpqOdbcXeKA2gexIafvSNCfCIqVY4kSLvXAEFW6tveKtOn+GfDl5VCt2+stnvtCfFlJ+QWTr4is61dnDTd0t63/1AMDP38yvwt3LiVht5BQjfMoAIPMyu34RVvxlJyN3gjXfQ6T4xp6VQYm7luo0sMpViRqOyYWRy1aJ5TTJiRmtv3gBo5mJk/AmrO3dTKHqejr89jx+so/o5unq0VmJIBgE5Z5k7Dvqf0T6LFMcy3DJRWNtxP3SVYdx/IgjlTpwVWw1uySyJYNpXcmAWdxmOu5Mn4CrXF4F1YXbQzSDmUc1O4H5jx8zS62ABUROrve593QDpOS49IO+zEVI4Hetq7C6DDKVVhqUbSDHy9ax4lb3gyAx9ZG9aeGpN60O+4g+YmkDriehsINDE+Jre3LEcxuNvlXmHw5d1RRLMQo8zoKZelPR9heZwVBYzlB91Ru7HZRy8eVQMCOqxGHZjPbU66EiQC0bxqImmWKoGQZm6X2i7nYy+cGVuOwTWbjW3EMp1/Sm3o70TttYS84Ls2oXYASRy1J0pd6TEjG4hW3zyv+EgQR391OHRWbeGtx9qWPqTHyFUdXYKk97v4luy5npVkPJhxPDkKDbX3SJRV5LJBUCNQZEcwxHdChxXiF+4bgWwc1zrdArZs10gScyD3VkDuma6aLiXN9D31Cx19bU5mgbd5PgB61Rp1dtCYTDr2OeR9RMtqRa3PB8Sk6I9GDh5Y9q44VSdQFVfdVfDvPM1H6dpZQIAFN9mk5dCEAMlo0OuXfWpOI6Qsezb+rkbz2yPD7v5+VUVm2LmIYQrMAiqrmAxLdrWdWhv6inaYEubHJLHr4/SX66ihB6AfzmO3RjCpaQ21AlQhdubMwzH0EgCt/Hy5RVTSSSzAkFVQSYjmdBUTgGMARZOfU2i4XWUgKGjWPegnlFX9apGRMa3PqHdycyo6Muxs9q2qdogZZhgNA2upnXXnVB7ROIdhbSqSLkhn5AIwJQDfMSFnwHjTZxLiNuzbZ7jBQFLSQTERrA1O4rmfE8WcbiFWwGZVBAZhlLsxzO5H2V2AnkKMbRmP06i24HHHU/KVmHusplSQTppOskaad+gq/4xmsHLYBQ3pZsuscmtLGwU5p8/Cs8XhRgbQBi5cumCp90qNwOYjee8Va2sWuCwzpbYPibaC8wYEwHyl8vfC7/Gq9L+rkqOPPmamo1AUhgM/wDv+ordGuHriMQqNJU5i0GNh3+cV0ROBKhe4hIuMZzwCRpAVR92IEVScMxCNxCzeUAfSsOxIH31MH1gR6CrLjHECrtHWqFgfVgEtpLHXQBZEn8UU8jbM/U3PcwUccdPz5ixxXhmt0m7mulGyqUdWMatExqVDD1qz9jYBxzH/ktH8yVn0mxCBsNcn3AbpY+9kAzdrzOgHeYrz2JJ/wAU88rB9JdNKeOWUxenJFNq4naKWvaKP/jb/gEP+taZa04rCrcRkdQyMIKkSCPGrhGRiUUbawbxPni9xJOpZZ+sZlET3HSBv4z4UcLxOS8jcphh3q2hB8NafulHskkm5g4/6THb/A5/I/GudYvCXLTlLiMjruGEEf131n6gMeGE39CtW1gh69vEk9LujJVyLfaWBcAAl8mubINmy8xvEHkateB4dr4tmM2ZASZ90EQcx5CAar8ZxtrotQCr2p7QPlDDmIjaveJdJLjWurVUtrBLC2MvWN3nwJ5bVym4qm1usqXaJ7rQ2enWOvB7CX8LaW5DhRlyzu1rsyI3BGvrU3C4lbTXLdxsjXrhFpTOoKqOz3CfnS30TuG5at28yrcULctsDptLAd4ILaeLD7FX+A4QjZWvA57d67cXllGckT3jszSmQVtnPX9zK6EPnd0HSc0ODZ3CD3jcCDzMjWrtMJhbLObd0i7h2ClmKgXGOjKgIJAB+0P96qHx2S71o3F0OB5Emg8N6zEqbZzW8RdkHmhY5mtuORHaI5EVIeZsagFsKxwpz+sbcTwm7etrGQOCSYJOs7sW0JHKZ8q8x/RtWtoyQbtlsxJMywgkMdydt6vMVdZJt20yl9LbSAsxrPORqYgzS7gukbAjDYe11rCQbjEwTPaciPdnmT3VwMQZiV1GzOzt3i30txS3sTZuEZGjJcHMbyfLY0/4e1bNtTYYMgAAjWI5d8+etJfTjCBLs7sFQkxzLBTHmGNY2OH3LCC7ZxClwMzopmOcHdWMAkjwNR1VCXKFYcS5pV3VYDYIJ+hjqjg7f1+1LmPuzdcz9ogeQ0j5Vv4T0ts34F76q6NBcX3W8G/Y/EVExfSGzh5FodbeOpY+6pOp1577L6msivQGgkKc5/nMuIWVsFeZkeGAEX8TdFm0gKqIhjmgkAbkmBGk+FQbGLR8R19u2UtWFmDqzROp8SSOfdVDjcdcvNnusXblyCjuUbKPKt2AxaqHDnslTpEyeVagXYvA5k3qsVGcnnHT+d5tvcYZHuvauPaUojom2eNWkCI0I+NXF7p8+Um1bKO2ss+dFnViqRJJ8TpNL2Ettiey0m44yhjoERRMZRuYVfhUZmGd1BDBWKhhsw76cp28CVKKBY2y/r1EsOK8fu4gZWW2ikgtkzkvBkAlicqzrlHcKbuhthLeGN0kZnJljyCmI+U+opBqSeJXOrFvOQgmFmBrvSr1a1ducTQOkVE2V8c8yVx/iov3sy6qui/1/W5qTxLiys1rFIQLqhbd62ftgDKHXvBBKkeIqDgeBYi9pasXX/woxHxiKYcD7Ksfciba2h3u4/JZNNqqKKFUcCRtFIADMARIPRbGW0xNvM0W7XW9XO/biFPl+lN/EuI4W8vbXMySyqwZdefmO/yr3AexI/32J9Laf+TH9KaeHezLCWhB626O57jR/KsCPCrK1MesyNQ9GQa2PHy/1OJ8W4o2Ickzlnbm0e6T3KOSjQc9dn/2M4C4L164UYIbYUMQQCcwMAnfaulYLo/h7P8ADsWk8VRQfjE1PApq1HduJkG1aio1VrgHv3ntFFFPmfCq7jPR+xiky3rYYcjsy/4W3FWNFcIzOhipyJx7pL7LL1mXwx65Pu7OB5bN6a+FIzzJBBBB1B5HnX0zVD0j6FYfGAl1y3OVxdG8J5MPOqz6cHlZq6f2iVP9Tn5zlXQtUe4ltmylGLWz5ySnxll83Gxq06S9MyrXrCKJ9wXJ1AjtCPORULjHQjFYBxdUdbbUznUHSD9td189vGlvH4s3br3CAC7FoGwnuqtZnGGl2jTVPabF5U/YyNf9yeeb9DVn0R4sLN4Kygi4yCSfc194Dv1PxqtxKEJ5kH4zUKaWJougsUqe87FjMJ1ly06nSzcOYekfEH5VTW+iq2MQl9HKoGYuG5KQdAeYmBFU/B+lyGPpAKsq63VZlLhRoGVfeblVV0h6YXMQ0Wg1u2Ni5knxC8vM60w7e08+lGoqYoB1/QzPpZjUuO5zdsusKB9hA0T3GSGPmByrfcdcELRA6wqVuXA0gfWKFhY3gNOu+tL2C4ZcuH6u29xjuVVmJPjAplw3s74jiMua0yqu3WuFA7uyTPypicnJGZZbT+lSK/UA596LGKKm67IoVWOgGg05gf1tWua6XgPYpdP8bEIvgil/mco+VMWB9j+CSM5u3T+Jso+CgH5101OxyY9Nbp6ECKScTiRqXguD37xi1ZuP/hRj8wIr6EwPRHCWf4eGtA9+QMf5jJq3VYqY03kxD+1v+i/rODcP9mHEHIPVC14u4WPQS3ypg4f7EW/vcSq+FtCfmSPyrrVFNFCCUn9o3t0OPoIkYH2Q4JILi5dP4ngfBQKYsB0Vwln+Fh7SnvyAn+YyataKYEUdBKj32P8AExM8Ar2iipRUKKKKIQoooohCiiiiEKKKKIQoooohPCKVOkXs5w2JDMi9TdOzL7pP4k2PpBpsoqJUNwZOuxqzlDicTxHs3xzE2uqBCxFzOuRgCdpIP2to5VZ4L2JvP1uJUDuRST8SRXWYopfoJLn/ANC/GAYgYH2N4Vf4ly7c9Qg+Qn50w4HoNgrPuYa3Pewzn4tNX1FTCKOgld9Ra/xMZhbtBRCgAdwED4VnFFFTiIUUUUQhRRRRCFFFFEIUUUUQhRRRRCFFFFEIUUUUQhRRRRCFFFFEIUUUUQhRRRRCFFFFEIUUUUQhRRRRCFFFFEIUUUUQhRRRRCFFFFEIUUUUQhRRRRCFFFFEJ//Z"/>
          <p:cNvSpPr>
            <a:spLocks noChangeAspect="1" noChangeArrowheads="1"/>
          </p:cNvSpPr>
          <p:nvPr/>
        </p:nvSpPr>
        <p:spPr bwMode="auto">
          <a:xfrm>
            <a:off x="825500" y="608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6" descr="data:image/jpeg;base64,/9j/4AAQSkZJRgABAQAAAQABAAD/2wCEAAkGBhQSERUUExMVFRUUFxgWGBcYGBgYHBYbGBoYGhcXGBgeHCYeGBojHRYVHy8gIycpLCwsGB4xNTAqNSYrLCkBCQoKDgwOGg8PGjEkHyQsKTUqLiwsLzAsLCwsKSosLTAvLCwtLCwsLCosLCwsLCwsLCwsLCwsLCwpLCwsLCksLP/AABEIAOEA4AMBIgACEQEDEQH/xAAcAAACAgMBAQAAAAAAAAAAAAAABgQFAgMHAQj/xABEEAACAQIEAgcECAMGBgMBAAABAhEAAwQSITEFQQYTIlFhcYEHMpGhFCNCUmKxwdEzkvAVQ3KCouEkY3ODwvElNVMW/8QAGgEAAgMBAQAAAAAAAAAAAAAAAAMCBAUBBv/EADIRAAICAQMDAQYFBAMBAAAAAAECAAMRBBIhMUFREwUiMmFxoRSBkbHwI9Hh8TNSwRX/2gAMAwEAAhEDEQA/AO40UUUQhRRRRCFFFFEIUUUUQhRRRRCFFFFEIUUUUQhRRRRCFFE15NEJ7RWLXANyBUXEcZsp7962vmw/euEgToUnoJMoqludMsGu+It6dzCq/Ee0rBL/AHpb/CpNQNiDvGrRa3RT+kaqKRbvtbwo2S4fQD86i4j2v21cr1FwEAEgxMHUHfUeNR9dPMZ+DuzjbOiUVzjD+15GuIDaZULAFiRoCYmB3b10YGpJYr9Iu2iynG8YzPaKKKZEwoooohCiiiiEKK1YnErbRndgqqCzE7ADcmkF/akpzOs9Wf4YUDMcpIbOW0X7J0B0aoM4XrG10vZ8InQ68rj+P9qOJY9jsg7bE/GAKg4zp9jVdka8QywdAux2I+dJ/EDsJdHs6wkKSAT2nbprFroG5A9a4Hd6WYpt8Rc/mI/Ko9jGXLrqHe4wJ17RJjmd6X+K8CWD7JZQWZunyne7vF7K+9dQebCq/EdNsGm+It+hn8q4RftsHdT9ltJ3YQDIG5GsSO6o5FRfUOpxiT0/s2m5dwckTtt72oYJdnZvJDUC97YMMPdt3W+A/WuacAwjMXjLlykNInQ+FVRwbW26tz2gJB5OBuR4jSRR6tpXcIDTaRbzSx+/2nUMT7Zh9iwf8zftVdjfazisiuttEVmKhtW7UTHgaQFGsRTHa4QjYWHUgk5gZIMgGGHiJFQR3c4JjdXVptKoYLnnv4m+97Ssa0/WxPcAIqAel2Lc9q/cMxoD+XjVILTIcl3snNlDGQrz7pnYE8wYqfwnDhroBdUg8+cawI3OlLZXzgyylmlNRsQDgeOZs4lxO91pVrl0qYKFiwzAiSPMc6gs80z8awBxAM27gBjKVUyCPdYeIiqPE8IvW1ZriCAygOComQfetySp0qT1gDIlXQa8MRW457GbeC4LrjcTSCjDWZBgkEHkRE+lVYtsrG2/voAT+IbZh4T8Kb+imFNxG6tUUg5SSzE6jkoXnrz763cV6Gs858wgaMEAYd5VjcB+VQVqz7meYq7V21aksF48H5RQwtku4UcyPQczVx0k4LNtHtfxFTQTMrJIQz4a+ZqNjFbD39HYqwU5tAXTTfQidNfEU2Y+zhktdbevKqMfecs5YnWBB9dBURaqMFIzmT9oNY4SxDgdevec8S5PgREqdCJGxB17/hXePZ7xr6TgrZJl7f1TeaxB9Vj51zbiXDcM9nPhmt3AwJV0VQcyalCQJ1UnQ91TPZLxvq8U1lj2b66f41kj4jMPhVmpgtmB0Mjax1Wl3H4lnY6KKK0JhQoooohCvCaJrmvtW6d9UpwlhvrHH1rD7Cn7A/EefcPOoswUZMdTS1zhFi97Uun30hzhrDfUoe2w/vGHIfgB+J15CkzguI7RU7H5cj+h/wAtV72+zmn7QBHgQYPxFZYW5lcE+XodDVByW5M9TRWiIa07fvGLCYQs4WOev7VZdIeCo09UQrKIVh4agH7yzNe8Buk3lHWMi3RlbLl97Y6kHQkfMVeccPD7Vzq7+KtKyxKEXCRIkTlbxmlV2KrbMEmZHtI2s4bOAOkQlYghHBS5lJynY5d8rbHv76vujltQS5dSQNFB7UmQNN+U1cNwfDuGSz1Lrdt57NxEWSy6xm35ERPOqnoVxAJiMje7c7J8xqP1HrUbn9LLKJZrezV6VlLcjrx2mzivCmurGS6DMqyoSVYfaBjT9apsbw27bXNctZJaFYEQ0AE9mSUOuxpl6RcYxC8Q+h4fBYZ3ZOsRrhPaWJJ1YCQQfhUniXDbhtNau21S49sXwqaqLiA51XwIzfKmszMvIEztFZ6Fw5OCeZD6LWGuWWFtVUhgGgsztpIhYAiZO/LwqRxHoTcughgSu+qJmGm4JuHtelVnQbinVYpR9m52T58j+Y9amcR4W2P43ds3b1xLeGRLltFMT7hzD1YkmOQFJpssLsCeB047f7jfaOmWu3I795Q8V4P1C2SjuysmjNGYMpIYEjcjT0Ip34Nwu3irCMWJ7IDT2jK6EanTUbDvqB0j4UQl6ydWX/iLcDQja6o9NY/DWj2c8Vyu1onRu0Pyb9D6UrUuyEODxnn6H+0tKq6jSZx7y8SZbwOHfD/SsPD5HIYPaQHstDqQVkH9DSti0+i4oMnuqwuJ4o2oHwMfGnDh9oYbieIw5H1WNT6Qg5ZxpeUee/oKpelXDIt/iw79WfG28tbb0Mj1FWHG4fzpK/s6wJbsPRuPzkrj/GLq3sOmGw2Gu/SlJV7s+8upUmYnLBHnWheINeuvhcRYXD38mR1XVDm1tXVPLtQD5/Cvhr/DrioSL+DYYi0RuAupj0zfAVfdGuhQey2MbE3MTfxFlcrtpl2aNyZBUDwjaoabaK9p7cf5/SJ1SNTccduRKPohjzYxORtM/ZIPJgez85HrWnEcPwVjH3xjrl4LK3sOc9wgqxJKwATKsI9K96S2iLq3gI60Zj4XFMXP9Qzf5qveKYa7etYPHYe0Lt6yxBt6dtGkOpJ2hpPhmpaApcfBHP1HSXteBbWty95X9JcIrW8yGQhDofvWruoPkGj+asOH4NsXh7QRlW9hbodM4lDvlDj7p1E8oq6ZsTeBfF4VbCR1fZcOSjyDmA2ynKR60vdHX6jFmzd91ybL+pgH4x6Gu3KTgr1H8+85pj6unao9V6fSXn9oAlrF7CjC4m4esQrBt33tj7Dj7UaQdaVcQThsSty3plZbqeUyB6aj0p1//hn62wXxdy5Zwz57dtlXMCNgbm7AbajaqbpVwZixVFJZSWUDUlG1IgfdafRqaSO0RorNlm1ujcTsvDcet60l1PduKGHqNvTapNc99kXG81l8Mx7Vo5lB+6249Gn+auhVqI25QZnX1elYU8Qooqq6SdIbeDsNeuctFXm7clH9aCakTjmKVSxwJU9P+mi4GzCwb9wEW13y97sO4fM+tfP+Ius7FmJZmJJJ1JJ1JPjVlxfitzF33u3m7Tz5LocoHcBpVXbOYabjfSIPiKo2OX57T02jqWj3D8RGT/PlJeB4cty3dLbKF+JMVHwfDLzJcOUMto/xBuwjXTnGkkbTV5wXhzXLTKpjMwLnmqKCZ850HjTuOGBMOECp9XGgBlMwEKT9qZg7Tm8KV6o/4+/7Shdc9epawHjjjziImExByqQdoceBEA/ktXvSoWhfwePuWBftXVNi7bgEloOQgHTNrH+Wlq3CO6jZWn/KdD8AQfSnPhWB+m8OxGD/ALy2estcobddeXaBH+alBcWBvqDLmuTfTkdufyMX+g9lguJvp2Es4hStktL2wSc2YbjTIJO8HurZ0nw3UYrPb0V4vWz4N2vkZHpTZxToDcxFu3fVxhsb1YW8R2ku6QwePemJn499U/G8Ez4FGaDcwzG28SOy2x8ADp6023DjMo+zbfSv2no0y9oga5hMLxGw7JcsEBnX3lR9CR5Np/mqyW6luxbK48Yu9bY3QWZS5RozKVBJgb+EmvegYXE4O9hbqlrcwd9VcbA8iCJ9as7HQ/huD7YtW7bAEZmZi2oIMSTyJ5VCk4QKe0r6urZayjzOfccw/UYk5NBIuWz+Fu0vw29KdeLcJuYkYfiOBZVxKJGVvdur9q23iDI/aBS5xVbd+2oF62r2QyrmMdYkyoB5MNdD31b9EelFnC4XLduksWLBFUkqDynbU6786OUaaV5/FaZXHxDrMxxfFXvrMTgWw5w5Bmcy3Fbs3FBjyPPc0sXVOCxsjVUcMPxI2o+Kmr3i/tRV1ZEtAKwIlyCdfAUr4/pXauKquilkgLcBaco+wQIBHKd6m6bx0itCWpY7x7rDyJ1XjHAlxZw15LmR7NwXUYCcykdpTqNGEVA6S4dReAYgJiLbW28CIKN6GPgaQ8X7VL5UJby2lAAGRQIA5AtMUuX+llxzJLseZLH9KmlbY5EpmsK2Q4GD/Okd+iGGu2ccqNbPaVlcEaZCPe7iu2tP6Y3CYS2LYuWbKLMJmURrJgTO9cGPHrrkA6ACBJJMd2poGJJ5geQAoXTPLGq1FNzBiecdh/ePvH+J4S6WtpdJUubisEY5GIhliNVOm20c6z6M9KrOEsFHzuxctAAAA0GhJG8TSIiE7kn1qXYwnhTDpS3UxS6ypa/SwSPngRx4l7QmdSiWkCtoSzZjHkBpVIeLlmRytvOhBDZWJaNgw2aIGu+1a7GCqTbwNd/CgDBMWutCHKJj8zJGJ6TYq7ob7qPwKqfPeoGIuW7Yzv1zHvN2NfIL+tScTeSyssfIcz3ACnDoR7PWuMuKxyRGtrDnZO5rg5t+E7c+4Hor0WSW9iN7YA+Q6/SbvZj0duaYp7IsBgcgJdrjhvtNJhVOhiJO/n0evK9q0ihRgSnZY1jbmmjGYxLSNcuMFRAWYnkBXBOmPSl8ffLGVtJpbTuH3j+I8/hypn9rfSC414YUdm2gV2/5hOonwHd3+lIb4eFRuTZh5FY/Q1UusydomxoaFqAsfqek2cJwge9bU7FhPlzr2zwcXWe4JXICJE9po0SOcA6nlpUrgVnPdyjRmVgD90kb+gmnjDcDyWWRNIVlVSBHmx3LFhMzSBaFG3z9ovXE+uD4lH0FHZJ/GAfUKB+tXaYK4b7ycqwwbXsljlKt4EDLp51RdErgW/dskx1glT3MNV9YPypj4rfa1LNkAMO0EyzKNtRAWQDMzpEVALkxerbbaW7EfuIg3sOq4vEF9Lah8xOkch5mY+dT+i/SzC4UfSGuZ2ZSgQEqdDGYgjnA+dJPTDpa2KbKDKqT2ubTv/l7hS1NWfQyOYNrSVC44xgzsXE/bVMi0qKO8y5/QUrn2l3Q7OCSze92Vhp7wZBpHCHuNZCw3dTRSolf1gDlVH7/ALxoTp/fQFbTMisSxCtlEnnpVZiOkVxzJie86n4mq5cG3eK3Lge9vl/vXRUg7Trau1u/2m1uKXDu5rA4ljuxPrW+1gF/EfWKk28Og+wPUzUwFHaJayxupMrc9bUtsdlJ9DVshjZAPKtodu6pZi9sq7XDrh+zHmQKl2+CtzZR8TUo5+VAw107/IxRmG2RMfw420LBsxGp5edVmGxbE6ggUw/2YSIM6/1vWadG9AVDeNd3Tm2RcPiPGrPD4qIos9GyB7pHnpUy3wmNyv5/lXN+JzZmbbPFBGgFTLnFggAyMzNooUTmY7KPEzWm1gFiOXgKm4IC0wZQ8iCDtBHMcxS2s+calYzyI5dB/Z6UcYvGANfOqW91sDl5v48vPWugUrcG6d27ml4C03LdgfWNDTFheIW7k5HDR3VNCuPdMjYWJ96SKKKKZFzl/tg4XDWb4HvA228x2l+Rb4Ug28Er2XLE6MsGfd0JLeeldr9oHC+vwF0AdpB1i+aan/TmFcu6M8K65QdcoeSOTHQDTuG9UbsVvumotpbS7e4P+ZXcNwV3DNZu3PtNO0EKSYzDkSuv/qnbFYi7nssuuuu0QWyvI79oIqF0uwh6odotoRJAmV7QOgHIMKl8Od2wyXUyklTuDKzAaI945lmDG9VGGWzBn3VKx5wcRR6SYQ2rpI25MNu8a+RHwqB0r6VNiLSWEzBAqh2O7kASO+Pzq7xmAv3s4BLTC5BscpEAHvgRNUV3oNiInq2AkgEzI7wfiKt1187jFW3761QjpF3DYC1lJOUR3zr5aeNQWQHYU1DoeRo59JFSbHRi2upZfmf2qxkStEy3hc3I+lSl4WfLzpzXAWF5zy2A/epIwNuYVM3iJInu0Ao3CcxEy3wnx+AqXb4A33WP9eVOVjh7A9m0P5f3NShgbza5o8yB8gKibFHed2mJ1voy5/uz66VutdHzOXNbB7swJH7U0ngLEyzrPfqT8632eBr3k+n7Us3LJ7DFi5wRUEm4GP3UAJ/QVnh8BbnUXI7+zr6AmKbP7GX7v82n5xW6zw5DqMk941/Kagb5304srhrI2tsfMxUq1hT9mwo8YJ/SmdcADH6Lt+VSPoK8yT6xUPXJktgii2AdiJERtCgR8a2rwptix/m/amf6Ov4R8TQ1pY3PoAK7udugnQnyi3b4JO5+AJ/Ot/8AZCDnHnlH6VcmwvifM0ZF+6Kjsc9o0IZUWsDbGnvHwk/lpUnCYdT/AHZUfiX9KsM3l8K9zmpClvMl6ZmC4VeWf0EVKwl82pKSpIic1aJoqYpx3h6Q7xhwfSQKkOGZhOvh4mrHhXGBfLAKVyxz75/ak2mLokmlw+IHwB/erK56RF1KqpIl9cQEEHYiD5HeuT8GwJstfszBt3Ht+kFlPqK63XLOlOOGH4sy3DlTEJbcMPslewCfMgj1pepXK5i6W4ZZExM/RbueYEvbGphSoWPH3vzpS4l07GHwiYey31rFsx//ADBP5kVfdNOKXsOjdQru0AyADlXWOyBoo133rjmEvE31ZjqXBJPeTrSKKw3JPSMe73CuOpn0l0GwK/RbBGshWJ5mZq543ZzAHun/AN1XdCEy4OxrskDXlLZfkRVzxdeyKsW8IcSsvLCc1/i3rls2wFQ5ZntMQdxpoKuzwS0unViT36n4Vq4Fg5xuLDDa3aZd+YM/EzTBhMMJL6yez4QIP61SOZcfaDxKleDk7WgPRRW88HaIJUD+uUVacQzIA0iG2A5c96qrl8nnU1qJGYKpbkTW3D1XSSfIfqSaOpH3QPM/tXhJNYuwXU6CQPiYHzIqf4fyY0V+Zg+GYzDqonSEBMabk89/jWD8NDHtXbrazGbKBvppGmvyFZrjFy5iQvOCRMTEwNTOnxFevjVWZmAuYmDoN9fGOVTFCiS2CepgbY1yg77kncyd/Gt9vs6AADwFR8LjFuaqZ593yqPjsYwBKR2WVIiczMQI8gWG28GmCtR2ndqyxZzWM1TYfiTOVL9mSsqpEw2i+O4OYbgRymrdbgOxqWAJIAdpnWJNGbwNea93zoncT2vCKNfCgr3n9KIT0USKhW+JWyGMzlJHPWDoAToSRB351qvcZGcW0Q5pTcQIYA8u4ET3TROZEss1eT4VW8Oa9J6zaRHhGWdeY30gbVZz4UYgDPNfCmroov1THvc/IClUk029FnBsaEEhmDRyO8Hxgg+tdXrK2pPuS4rnHtX4F1z4a4g7aZ5PeoKkLHPXWuj0m+0DG9W2GJgK7ujE8pCkH5UvVlxSxTrKunGbAIucHwzAMbj52uHMSRBGghY7htVJ0k9nNnEHrLUWru8gdlj+Jf1FXPDuM27xYAwyk6d4H2ge7/arBLh8xXiHu1NNu88Ga7VLjaRIXRXiTWLVuziOzct5hJ2eSxBU7d1OPEMQGVf67qW7tpLgKsAR3Go19L1sDq2zoCOy24E6wefka2dP7YSxSlvBPft/iUn0pU5WS+D28uNvH7+Gt/6XYftVvhD2PU/+NV3CMQrXSw3FtkIjbtIRI5c6tSR1ad8f7fpWqOQD8osnmY8X1RP65CqhhVnxVeyup/oCqtkq2vSWafhnk1Hx6lrZCRmMR6MDNbbzZUYiAQCRO0xpMa1UN1xKNbn7StPaMadoTEAkDkI7qlGEibTwt88gwA+YGYMZQqjQSI8/hXlvo+AGzuTOaSd4ZSpBJnSPy51i+BxDiGeAYkZjoQGBykAQJKmPw1OfAfV5AYGaQTJjWQN+Xnyrsj+U1Ye5asqQHIUQBrIIOoC799YtirIuQNXLgbMQScskRpMEGi9gU1d35jtaCCBk8p3rAthkAGYEE6GS2o8Rt7selE7kzdYxak+6M3b1idAFM95kMtT8w7xVVg2TrCQLYABAy7kSACdIjs6a1NbFqOYrhxOjMkZ/OvC3hUYY8HQSSdoBM151rnZI8yB+ZpbWovUzskyfCvJ8aqrXFQ7Mou2gVOUjNJPl366aVB4v0hSwQrM7OYOVRACmdSTPcaS2qrDBc8mdC54lpiMLaUDss0uGCzMkGSYJgDTWoN7pWisAEEkxM8swXNtPM/CsP7RsXLTXoJW1Pv6GYmInnoPGl7BdLri3CcqIj5RlAnqwOYIiTqaSNaWLKqnjzxJCl2OBGnD8auG5BXsT7wUxqYADE68tY58qszi++B5nbzrn/SHjz3LrLbuHqhliNMzDXNMTEx8K13ukDNhmtsWLuSCxMyp38ZjT1pJv1LKCAAT+fEYKG25jpY6SWXd061BkIEzoxI1C95B0q36H8aW3jjhlNwm/N55jKMq5RHNScg08K47b7MRpG0cvKnj2W32fiYZjmZlcsTuYUx+lOT1DYp3cSGq022smdvrn/tgX6iwe64fmp/augUk+1bCl8Kkbi5Md8I0x6SfStC34DMrSEC5SfM5Lh8S1sypgwR6MIP51bcD6QmyrKxLKASg/FI0ncAiap7Z1jv0PxH6xWLjXurIdFcFWE9MQHYqRH/hnGrd+3J7JWA87AkmIPdVhh7kqrLqGAInmK5kGIG5g79xj86teEdIGsI66mQMmshSDrp3EE7d1ZOp9mBstX18RTUY+GO7WhM+633h+/P1rJuI3FVVIzKPtLudea/tVRwLpGL4ZWXKyhnJnTLPxkTVlhL6XQWttIBiRtOh/WqSW6nRNt6j7SpbQD8QlliMWly2rI0jvBnkKhED+jS1hcW2GHVXWC5mL5tSqgGIGkyfgNKmcQ4ktm11zszJ2YyjVs3uwN9ZFesbW11que/TAlatSFlwGArU2MXvmlLh3TMM0NZVczwpMHKpIADTOo3ms+lfSe9acWbTKspLkDtLJgARoCRO9RbWkOECHn9JYNTggY6xrF4nZGPoR+da7t8qVDFELnKuZ1EnuAEmkzgvStgwGIclAsAxJBERmjVtBFUONxZu3XuEsczMVDEnIpOigctI2rg1FpcgqAPMaNM+7bHnH8D0Z72KW2ql2bKrEBTmgGY2Dfl61+Ex+BzEddfcDKFZQEVyogQFGkAxOkyd6Xxxp/ozYeBldpLc4MZl9YGvn31AoW20k7j9MeJJNDydxjzx7iFnB5cuHLO+YCXMCIJLajSTyFR+A9KFbs3Rat5VnPEZ4O3gYk+NKeLxj3SDcYuQAoJMwByFMw6I2hhzc69SWVWVzoq7lhodSdqrOv9PZYx57/tO+gla+/wBTKPHcfv3bmY3WyqxNsDs5RJynTdo5mpfE+kxvYUWiG6xiA7k7gGdI1k6D41RmiKmaUIAx06S3+HTaBibMHiDadXSAUII0008O6s8fjWvXGuNu3IbADZR4Co5FerTcDOY3Yuc4hOkcv22rGsyvLnWMV2dnlZIhOg8/hqa8C1ZYiwLVr8VwwT4LBaPCSB6GuxNlm0hR1MrRTr7JB/8AIr/07n5CkqnX2R//AGK/9O5+lTr+IRWr/wCFvpO5Uo+0jEdXh7Nz7mItk+RDBvkTTdSZ7V0nAf8AcT55hV+z4TPMULusAnPOO8NQqb1oZcr5LtvnbfkR+E8v6iidpPiTsATTPgEa7YvXRqGsQ4kSLiETp6M3rWPQrDDrHuNoEA1PLckzy/2rLvxXzNzSahjUS3UcSoLllVNcptaDudMxJHcTlcH07qr4286vMCUvKbSEG7bvdarn+7XMWYMp3UgntbQSDBABjXcEgxWRv4ZcagmMraiCdYg12wbV3Semv3M9fQiViXCpMEjcEgx4EVP4Hxs4dydSpUgrMAmND3SDUbittUdlUyFLCZ5AmPlUbDjrHVEhndlUCRuxAH50oD1B06y7vU15skriHEXu52czppyj3f1qDiOKXHtpaZpS3qoj4SecSYrZxC0V7PMOwMeGX9qhRUgoAAx06TtdS4/PM8r2g0VKPhXle17FEJnYw7OSEUsRqYG3iTsB51bcJ6Ou7ZmCFUBZlFy2SYBOXRjEkRNbuH4W1ewot3QCouEkNnQFo0PWJOuXk6x3GsOO8dtWFKJhLCoIANu5bZp9DPoRTkrDTB1XtCytyqgTXedY+uwpQHZ7Ur+co1RuIcQBRLVov1aSe1Esx5kDQAbAeffUPh3Hy95zYwzZnQi4u9rKYHWNZVYJHnEwaxbeoWVhTiW9FcbxuYYxC3bLEAAknYATPkKZej/RF3LG9aeFAhD2M5PeeQEaxrWfQrh+frGUwwKJI3RWnOw8YEetdBs2sqgCTAjUyfU1wDvE63WsjGpP1ibxToUrBWVepiQ4Ga5PcVG5mlzD8Jy4xLJMqWUhtsynUGOWxEd4rq+YHbWk7phwq3bBvrnW4iqymRl7LiRG8gvmoIyDiVdPrLAwV24kbpzwyUF0bg5j6iT+RHjPhSZFOb8cGLwzqRFxVnLybWJX47eNK/DOGteuBFEk9371S0m4Ao/UH7TVpPpqd/GJL4Jw0sS8TBAUd7Hb+vM8q18XBe4QgLIkWwQCQTOp9WJ+VWfFeKLZHU2SCVBXMOU6MR3sdp5DxmrHhPEWTErh0Ayi0oA0AzlBcLtpJ7quk9hKm99xvYfQeAIq4rg160oZ7bAHn+hjY+dNXsh/+w/7T/pUIpZsXbhS5ibLO0vZhHRmJ1jMCCDrrV/7OsfbvcS+qsrbC2rksD7+qjQbR40xFIcRLa31qmXHbtOu0o+1Ef8AAN/1E/Om6lf2krPD7ng1s/61/er1nwmZVBxap+YnHMDca1clcwziCusOrbiDpqOdbcXeKA2gexIafvSNCfCIqVY4kSLvXAEFW6tveKtOn+GfDl5VCt2+stnvtCfFlJ+QWTr4is61dnDTd0t63/1AMDP38yvwt3LiVht5BQjfMoAIPMyu34RVvxlJyN3gjXfQ6T4xp6VQYm7luo0sMpViRqOyYWRy1aJ5TTJiRmtv3gBo5mJk/AmrO3dTKHqejr89jx+so/o5unq0VmJIBgE5Z5k7Dvqf0T6LFMcy3DJRWNtxP3SVYdx/IgjlTpwVWw1uySyJYNpXcmAWdxmOu5Mn4CrXF4F1YXbQzSDmUc1O4H5jx8zS62ABUROrve593QDpOS49IO+zEVI4Hetq7C6DDKVVhqUbSDHy9ax4lb3gyAx9ZG9aeGpN60O+4g+YmkDriehsINDE+Jre3LEcxuNvlXmHw5d1RRLMQo8zoKZelPR9heZwVBYzlB91Ru7HZRy8eVQMCOqxGHZjPbU66EiQC0bxqImmWKoGQZm6X2i7nYy+cGVuOwTWbjW3EMp1/Sm3o70TttYS84Ls2oXYASRy1J0pd6TEjG4hW3zyv+EgQR391OHRWbeGtx9qWPqTHyFUdXYKk97v4luy5npVkPJhxPDkKDbX3SJRV5LJBUCNQZEcwxHdChxXiF+4bgWwc1zrdArZs10gScyD3VkDuma6aLiXN9D31Cx19bU5mgbd5PgB61Rp1dtCYTDr2OeR9RMtqRa3PB8Sk6I9GDh5Y9q44VSdQFVfdVfDvPM1H6dpZQIAFN9mk5dCEAMlo0OuXfWpOI6Qsezb+rkbz2yPD7v5+VUVm2LmIYQrMAiqrmAxLdrWdWhv6inaYEubHJLHr4/SX66ihB6AfzmO3RjCpaQ21AlQhdubMwzH0EgCt/Hy5RVTSSSzAkFVQSYjmdBUTgGMARZOfU2i4XWUgKGjWPegnlFX9apGRMa3PqHdycyo6Muxs9q2qdogZZhgNA2upnXXnVB7ROIdhbSqSLkhn5AIwJQDfMSFnwHjTZxLiNuzbZ7jBQFLSQTERrA1O4rmfE8WcbiFWwGZVBAZhlLsxzO5H2V2AnkKMbRmP06i24HHHU/KVmHusplSQTppOskaad+gq/4xmsHLYBQ3pZsuscmtLGwU5p8/Cs8XhRgbQBi5cumCp90qNwOYjee8Va2sWuCwzpbYPibaC8wYEwHyl8vfC7/Gq9L+rkqOPPmamo1AUhgM/wDv+ordGuHriMQqNJU5i0GNh3+cV0ROBKhe4hIuMZzwCRpAVR92IEVScMxCNxCzeUAfSsOxIH31MH1gR6CrLjHECrtHWqFgfVgEtpLHXQBZEn8UU8jbM/U3PcwUccdPz5ixxXhmt0m7mulGyqUdWMatExqVDD1qz9jYBxzH/ktH8yVn0mxCBsNcn3AbpY+9kAzdrzOgHeYrz2JJ/wAU88rB9JdNKeOWUxenJFNq4naKWvaKP/jb/gEP+taZa04rCrcRkdQyMIKkSCPGrhGRiUUbawbxPni9xJOpZZ+sZlET3HSBv4z4UcLxOS8jcphh3q2hB8NafulHskkm5g4/6THb/A5/I/GudYvCXLTlLiMjruGEEf131n6gMeGE39CtW1gh69vEk9LujJVyLfaWBcAAl8mubINmy8xvEHkateB4dr4tmM2ZASZ90EQcx5CAar8ZxtrotQCr2p7QPlDDmIjaveJdJLjWurVUtrBLC2MvWN3nwJ5bVym4qm1usqXaJ7rQ2enWOvB7CX8LaW5DhRlyzu1rsyI3BGvrU3C4lbTXLdxsjXrhFpTOoKqOz3CfnS30TuG5at28yrcULctsDptLAd4ILaeLD7FX+A4QjZWvA57d67cXllGckT3jszSmQVtnPX9zK6EPnd0HSc0ODZ3CD3jcCDzMjWrtMJhbLObd0i7h2ClmKgXGOjKgIJAB+0P96qHx2S71o3F0OB5Emg8N6zEqbZzW8RdkHmhY5mtuORHaI5EVIeZsagFsKxwpz+sbcTwm7etrGQOCSYJOs7sW0JHKZ8q8x/RtWtoyQbtlsxJMywgkMdydt6vMVdZJt20yl9LbSAsxrPORqYgzS7gukbAjDYe11rCQbjEwTPaciPdnmT3VwMQZiV1GzOzt3i30txS3sTZuEZGjJcHMbyfLY0/4e1bNtTYYMgAAjWI5d8+etJfTjCBLs7sFQkxzLBTHmGNY2OH3LCC7ZxClwMzopmOcHdWMAkjwNR1VCXKFYcS5pV3VYDYIJ+hjqjg7f1+1LmPuzdcz9ogeQ0j5Vv4T0ts34F76q6NBcX3W8G/Y/EVExfSGzh5FodbeOpY+6pOp1577L6msivQGgkKc5/nMuIWVsFeZkeGAEX8TdFm0gKqIhjmgkAbkmBGk+FQbGLR8R19u2UtWFmDqzROp8SSOfdVDjcdcvNnusXblyCjuUbKPKt2AxaqHDnslTpEyeVagXYvA5k3qsVGcnnHT+d5tvcYZHuvauPaUojom2eNWkCI0I+NXF7p8+Um1bKO2ss+dFnViqRJJ8TpNL2Ettiey0m44yhjoERRMZRuYVfhUZmGd1BDBWKhhsw76cp28CVKKBY2y/r1EsOK8fu4gZWW2ikgtkzkvBkAlicqzrlHcKbuhthLeGN0kZnJljyCmI+U+opBqSeJXOrFvOQgmFmBrvSr1a1ducTQOkVE2V8c8yVx/iov3sy6qui/1/W5qTxLiys1rFIQLqhbd62ftgDKHXvBBKkeIqDgeBYi9pasXX/woxHxiKYcD7Ksfciba2h3u4/JZNNqqKKFUcCRtFIADMARIPRbGW0xNvM0W7XW9XO/biFPl+lN/EuI4W8vbXMySyqwZdefmO/yr3AexI/32J9Laf+TH9KaeHezLCWhB626O57jR/KsCPCrK1MesyNQ9GQa2PHy/1OJ8W4o2Ickzlnbm0e6T3KOSjQc9dn/2M4C4L164UYIbYUMQQCcwMAnfaulYLo/h7P8ADsWk8VRQfjE1PApq1HduJkG1aio1VrgHv3ntFFFPmfCq7jPR+xiky3rYYcjsy/4W3FWNFcIzOhipyJx7pL7LL1mXwx65Pu7OB5bN6a+FIzzJBBBB1B5HnX0zVD0j6FYfGAl1y3OVxdG8J5MPOqz6cHlZq6f2iVP9Tn5zlXQtUe4ltmylGLWz5ySnxll83Gxq06S9MyrXrCKJ9wXJ1AjtCPORULjHQjFYBxdUdbbUznUHSD9td189vGlvH4s3br3CAC7FoGwnuqtZnGGl2jTVPabF5U/YyNf9yeeb9DVn0R4sLN4Kygi4yCSfc194Dv1PxqtxKEJ5kH4zUKaWJougsUqe87FjMJ1ly06nSzcOYekfEH5VTW+iq2MQl9HKoGYuG5KQdAeYmBFU/B+lyGPpAKsq63VZlLhRoGVfeblVV0h6YXMQ0Wg1u2Ni5knxC8vM60w7e08+lGoqYoB1/QzPpZjUuO5zdsusKB9hA0T3GSGPmByrfcdcELRA6wqVuXA0gfWKFhY3gNOu+tL2C4ZcuH6u29xjuVVmJPjAplw3s74jiMua0yqu3WuFA7uyTPypicnJGZZbT+lSK/UA596LGKKm67IoVWOgGg05gf1tWua6XgPYpdP8bEIvgil/mco+VMWB9j+CSM5u3T+Jso+CgH5101OxyY9Nbp6ECKScTiRqXguD37xi1ZuP/hRj8wIr6EwPRHCWf4eGtA9+QMf5jJq3VYqY03kxD+1v+i/rODcP9mHEHIPVC14u4WPQS3ypg4f7EW/vcSq+FtCfmSPyrrVFNFCCUn9o3t0OPoIkYH2Q4JILi5dP4ngfBQKYsB0Vwln+Fh7SnvyAn+YyataKYEUdBKj32P8AExM8Ar2iipRUKKKKIQoooohCiiiiEKKKKIQoooohPCKVOkXs5w2JDMi9TdOzL7pP4k2PpBpsoqJUNwZOuxqzlDicTxHs3xzE2uqBCxFzOuRgCdpIP2to5VZ4L2JvP1uJUDuRST8SRXWYopfoJLn/ANC/GAYgYH2N4Vf4ly7c9Qg+Qn50w4HoNgrPuYa3Pewzn4tNX1FTCKOgld9Ra/xMZhbtBRCgAdwED4VnFFFTiIUUUUQhRRRRCFFFFEIUUUUQhRRRRCFFFFEIUUUUQhRRRRCFFFFEIUUUUQhRRRRCFFFFEIUUUUQhRRRRCFFFFEIUUUUQhRRRRCFFFFEIUUUUQhRRRRCFFFFEJ//Z"/>
          <p:cNvSpPr>
            <a:spLocks noChangeAspect="1" noChangeArrowheads="1"/>
          </p:cNvSpPr>
          <p:nvPr/>
        </p:nvSpPr>
        <p:spPr bwMode="auto">
          <a:xfrm>
            <a:off x="977900" y="760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8" descr="data:image/jpeg;base64,/9j/4AAQSkZJRgABAQAAAQABAAD/2wCEAAkGBhQSEBUUExQWFRUWGBcUFxcYGBwXFRQYFBQVGBcXFxccHCceGBwkGhgYHy8gJCcpLCwsFx4xNTAqNSYsLCkBCQoKDgwOFw8PGiwcHBwpKSwsLCwsKSkpKSwpLCksKSksLCkpLCkpKSkpKSwpKSkpKSwsLCwsKSwsKSwpKSkpLP/AABEIAMsA+AMBIgACEQEDEQH/xAAcAAAABwEBAAAAAAAAAAAAAAAAAQIDBAUGCAf/xABEEAABAwEFBAYGCAUCBwEAAAABAAIRAwQSITFRBUFhgQYTInGRsRQyQqHB8AdSYnKCkrLRFSPC4fFDUyQzY3Oio9IW/8QAGAEAAwEBAAAAAAAAAAAAAAAAAAECAwT/xAAhEQEBAAIDAAIDAQEAAAAAAAAAAQIREiExAxNBQlEyIv/aAAwDAQACEQMRAD8A9pe6ClUjOKBgjFHTQmemWs7R706WyEh+fNONTpT+Gqb4kaZpq020MOInAEGc1IqU5BgwSqi0WNzcxlvGKeM2zy3IsGW9p1BO5JtNASDIE7iqnqsZlTalW81o3jfqq46Ty3O1lZ2xonT+6jWM4nkpJUX1tj4YqjA9yZAxUKrt1skXDmRMjcYlRqm34d2aZIzkuA3jd3SfDXAimippayjOk9bH+U0QJGObsMM8s8eASh0oq59Vh7926dOaNG1KCyo6UVsP5YHeN3ikVOlVUR2WwRJykH6sTif7o0GtWZ20c/8AueTVCd0tq6crknfx+ZVfW2455N4OwLnYsAEjQgYzp5pao3Eq2D1O8KrYP5jfvD9QRV9uEx2HYCZuZGJ/tyTdTaQa7/lyQQQRwBdrw8tRJMaLlFX9JBm2P+fqhIqFTba2naql6qxxcd4JbjfjETAynLcVKfsumfrfm/siw4wr3dt33j5pDitNV6M0ZMPqZz7JH6Qi/wDx7CP+a/h2G/8A1+yi409ss5ybJWkq9DzPZqj8TCPJxVdtPo4+jTNRz2EAgYXp7RgYFse9LVCoJSHFAlJJQBEpBRkpJQBFBJKCA6ccO2Buz5p69jgVAdai5kR2pw7k/SMOHFa6YTJJIxRymrU4gSEVGqSdEl8pvR4hAnVEJngkudr/AJQdqLabFhLceCh3IzBEqRWr9WQ4GWuzGncnX1W1G4HEZK5WF1TlhdieSftFW61ztGk+AlNWRkSsptTalUWu1Ui89WGUSxsCAKjSHYxJkgnNLL1th/lBNsOgSPSjr7kzUfAJ0k+Ch/xFsYh7dQW5YE4x3buCrUTupdRgc4kkgmBIMGACBEZZz3xooramraok6kjPA67hhunklU7Y0mATPcRkJziMvgip25jiA10k5DHSdE9jRBIIgtq5zjicGQMSDrHfvTlJggkF4xMyYyIJy7iMNTCIW9hiHgzhh84JQtbfrt/MOH7jxCNlozTqyQJqY4SYzDWu00OeWalPbO8jPLfIIx8Z7wEh9cDMjcM9YjzHih1nEeKWz0ZZZSPbdkRjvN1rb2eeE4byh6M4f6p3ZjQzrGWCcmfn53z4IFGz0XfIIIOU4a4ZHnB5JLWuuQamZHeGiL3fMH8yTdRFqm9rhw04kucCcIjDWSeUeCfpjsj53qJCW0JU0i4qLprUizsH1qg8GtefMhXlB2CzHTqrhRb/ANx36B+6VDJlJJREolmBFJJSKloa3NwHeUltqYcnNPNALJQQKCDdPsZgNeG5OdQJnTJAUkq4ZlaMtEWhsjDgo9N/ajmFOhF1YlAuO7s2HJTmBwxCUKYRoUh19mNdlI8vBMU9nuYMwY00UOv0vYx7mmm/BxbIjcSJz4Ih02obxUH4Z8iiZJvxxcWWZMrKdJ6EWsujB1OmB3tfVnzarlnTCy/7kd7XD+lUW3dp061SWVWEBoaO0Ad5JAcRjJ9ye5tUmppnw4Pdg+qJJMFrgBESAYEDDX2u5IbbGy49a4A3oaWwG3ogjCYGk66KWKDt1RzsvZa7WcjjhpKPqapugF0gEEmme0b2JGmDXeIOiey0h1a8ADroOD5LR2mkmBHI8Sltc5wF17SR63ZOZywns4eYKcIdexLbpJDQWmZ7MCd4k6e0k0gQRIpDD2cHYhuXAke4aIGjTB2IvUziAIAugQBAkHHTA5gICm8QAykRGGOAiI3cB+XcgyzkxNKkTAmD3CR2cpnwCdq0O1HVAtAABBAIAgZcJd7uQZt9BxJPVsOeO84EDGNA336I/Q2kdqm2ccOZjnGPNFVszQcKbsDgWmAYumInKQBH2UbKLZAu1G8zHZAOv+UDRk2UXRepYmZAJEZmc9/9QzSnskh5pvvXgMDw9aJiNyUwtAJmoBg0zPtAdrvAaMdybpvZeb/MfnMHeLpJvSAMgR/jBHo24AEkMqgmThIkkk92bj3JVS6DdJqYOJmSfVaW5xkRPyU7UJaRNQjfi0FsX4xOBHrNHv7heJEtqtwaJmCJF7tYZSY/KgzdKmA8C++TdOPtYEwcOOPcFOhN0b2MuDsTlmMsM4wM7t+5OFAG0rJ9NLTT65jXFxcGSGMaXO7TnYwBw9y1JSHMoucRVoh32mucyoNJcDBA3AhPHVvZZdTp59UsnWEXGOoNu4mo4VXucMoa26Gg8SY4qHV2I72nF/OB4Bei1ui9B+NKs5h+rVBjuvs+LQq21dEK7RIaajR7VNwqN/8AHEcwFpcJWfL+sP6GG+wBySKlBpzaDyWldYnQTDoGB7ODeBww5qJUsIOnJZ34qqZRnm0nMIuy5pIF3FzgSYF3ecdyJemfRVsxg2heOJbSe4T7JLqbbw4wSOZQU8dejf8AHtCCCCFAiRrGfSTtqvZqVJ1F4aHOcx/ZBmWyMcxkciM0srqbOTbSWvblGk+5UqBroBgzkZjGI3Ku2j00oUh2RUrcKLDU94wXkLuk7z67Gu436occScSajpz0hKHSGmc6TxllUY7zpA+9Y/ZV8Y9AtNn6wdYAQH9uCIIv9qDxEqqr2WFlG7cpzIfWZ+Fp8qrfJSGdIDutP521R/Q8e9HOC4rSq3gopTI2qT/qWd/42N/UWH3JZqP/ANsO+49rvIuS2NHbO2TEYpz+KUmOuy52QJaBdE5YlwJ8FFqOc1riadVuEAlhjHjGkqme4XpBbMyJxIN0NkYjcAnFTpsaW3KWPbeIz4YTjDjGCfG2acgdcQeN/dyI+SvPaT2hsOdDiZdeDmgyDjocTPgnxVntB5vSd4PZAgDAQDGMxvVa0Om7FppOwv0TngRTG4g5tG4kc051Idk1jsI7LowiMmPG7gsF6e5ggARIAg4NG8kZk5k8k8/aLcML2pgZgbpzPBTvI9YtrUsefZe3iHv8e0D8+Kj1HAEmagkgwCxwwjAS0ae8rNMrRBaS06glp9ytLBbnVAWvN4jEOOZGh171M+TIXCLAbQp7y8fgw9zylem0j/qDmHj+lVVfNRXFX9lLhGgNVh9ume9wH6oQFnBBgMIMAgFhBidwPE+Kzpekko+wuDRimATAAORwxzJ8yTzKBKkWQMLG9kYNaPVH1R4pL61MPuXWzmdwGBicd/xC1naNI5KylrtIqVql5rHXXFrbzQ4gNOQMSBM5HetsKbcwByLt34lVVOjdnkuuuEySesO/E5gqMt3xeOp6pKNJm4OH3atVvuFSFG27tSrZqXWUq1Vrg5rReeHiDOrb276y0Lti07jjTDy4DsgPBkyOA3TvUJ9kfTa59Rpa1okF7ZBf/ptEiCb2MaNcolylFmNjM0/pVt49Z9N+6XsBd+cQ73p2x9KX2gufWYyGt9ZjGtLnTOPZN4xzylZxuzjUqXWR2iYncDJk8AMeS2lj2Y1gFNoltPFzjm+pF+D3ese9gW2OWV6lc9x0HQnpwbJbnG0hzaRpFrbtMdlzjTcA4tboCJ4hBeddJdoONrrQcBUcMvq9nf3ILS5d9ji7FQQQULQNqbcoWa719VlIPJa0vcGgkCSJOGSxX0oWrr7JTdRa+owPvmoxpdTDSxwBvjAgkjESFH+nNn/C2c6ViPGk/wDZeK0toVGGWVHsP2XOb5EKL30ayqW4Ax5iEQtg1Vb/ABer/uOPeb3nKSdpOOYae9jfMAKOELktvSQlCuFTi2j6jeV4fFEbW3Rw/FPmFP1q5LvruKEj5CpBahq7mAfIpfpn2h4EKb8Z817StTm+q5zfukt8iE87atUiDUefvOLv1Ss822nVvinW212h5QUuFPlFx6U7h4D4AJt7wc2t94PjKrRtDUHwShtFpzS1lD3Fg1+hcPxT5hOtrkDeTqYVey2NS/SQjeR9LAW75g/BTtmbWDagk4HDx7+Kz1SsDhzS2cEt024fJ9l0a3SR4iQmH0zofArJtqDglNtDgcHEdziPIpclbaUowJyVA3a1UZVX8zP6pTlPpDVEzcd302z4iEbPb0ayUgGCZHdO5oG5QbSG33AtdDie1dvFxcBLpLTdAwjugDBZay9O67MIYRp2h8Sp1L6ST7VHwePiwea6sflkZXFeHaTGj1nNAGALRlgAALs8NMDMJytUBpkh4cMBhBiSN4VZS+kOifWp1B3AEe5/wTx6W2N7TLzTjEy0gmNw7OPinfkxvhaSG0nGkbsCTJJwa1rYlzjuA3/uVjulvSKWwzFrAQyRBe4iC8jcSYAG4cyZe29vF7eraS2kDMe1UM4Of8G7u9Yy21r7+Ay4lTE2rGz7ZeQ511jXNpklzZbENE4A3SXOAMx5K9sHWXaYEucbmZkue8gkniScf7KDT2RcsrgfWeAD+NzWxyB+ZW36ObPGNQ4YkN4RIJ+HincuPh44bYp/0UVHOLnZklxN6czJRL2FtIluBCCX/VaaxbFBBBasHnn030p2cw6V2e9lVvxXgVRdEfTHSnZbz9WpRP8A7A3+pc8uCi+imkEohAhIiURCVCEIBBagAnGMLjDQSdAJPgE46wVAMabx3scPgjY0j3UCxKDEAEAA924lH1r9Z70IQQAFY6A8kYrfZ8CQhCOEGMVx9oc0ttq+04ckwQihGoEsW0/W8ZRi3HUHmoZakuppcYN1YC3O096V6edCqhzIQDyN58UuEPlVv6fwPggLe1VIru1KL0l3A8kuEPnVyLY3VP8ApALYnMjzCoBatWhL9LA9nwKPrHOre27QLyQOZ+A4qf0f2VfIe4YDIakfIVRsoiq5rN14Dkc1vrPZw0AAYBV4MZtJp2M1HMYDEluOgBvE8gFsadJrWhrRgAAO4Kl2BSJqGNzPMtCu3UnBZZV0YrOyvF1BRbNUwQWuOXSLG2RI0FqwZP6U6d7ZNo4Cm78tamfgucXtxXTXT+je2Zah/wBJx/L2vguaKoxPes76DLhCQUtwSA1ICUix12skmm159m/JYM5JYPWPeY4FMkoggRc2XaVoqh4bXNMMYX3WC40xuAYBHeoNLbtdpkVqnNxPnKk9Hz26o1o1P0gqrupRVt0v7Lb6VqIp2hobUdg2q0RJOV4bjxy4DNVG0dnuo1HU3bsjucDkR86pilSJcGtEkkAcSTh71f8ATYg12ahgvc3OjxxPMJb1dD2bZ0hFdSgjVbSACMI4Rgpg2iISyEmEAlElQihANuTbgniE0c0AgpBS3JJTImUcyilKCYXfRNo6wE/WJ8AvQGjJYbojZrzhpJce4FboskEcPNZZetcPGg6LEh1Q8GjxJPwV+bSdBzVL0bZ2ah1cB4D+6tyxRtqMVJRpAbHFBAbhBBBdTmVfSmjesNpbrRqj/wAHLmGuzFdU7Sp3qNRurHjxaQuWq7cVnn6aI5JKeI3I30mtMOmeEQPHNQEcBGWp2pRwvNMjLQgnUcdRhzTKYT9gn+aRqx7cOLYTjbHZzS6wdfdm64C4SwkS2SQJBxg8ITewx/PbzUjo60OqPouMNqsczm3Ee6fBZ5Vcmx2LaLKbx6NQJqnstdUdfdLsOy1oDQeKK2bDquqlrqtN9d2Jp3yXkxMTduF0bpTGxq4s9rb1uAa57HfZkOYXcifBWG1bZVpWguNOm7t36b+qBDhMsLajYvYRvOSV6vR+ztnTSMxBmYuxjOkZynK9jeyL7HtnK80tnukBbTZN8m0Wl9NrK7qRdTbk7stINQMPaEm7jvg88zYtvvZfD5rNqNIc2o4kScnjOHA6JzO3wrjIRY9kOfQqVg5sU82k9o4AyN2/moC0Oydnj+H2mo5gJw6txGPZgEtOknxCPotYGVKdpvhsBghzhNwxU7Q34ROGifPWy4+M4SiVrZ3WVzwxzKrWkx1nWC8JwvFl27HAZJFt2DUZaeoAvuOLY9ppydw46QVXKfkuKrKJWdbYT2uLA6m54mWNfLhGYggAkaAquFIzdAJdMREnuj4Jyylqw25NkYqXaLBUYJdTeBxaYUTcmRLki6l3USoEQgAjLkSCbDoa2AD9k+9y11IrH9HX3GD7rf3V/RtqyvrbHxu+jgij3ucfANHwViVR7E2mG0GDvPi5x/ZWH8TapaJR5IKKLeEEjehIIILrconBcsbRp3XuboSPAkfBdTlcy9KLPctdobpVqjwqPWef4NXWFk1BhMY+Hmoim7OqhtVpOUweeGPCYSLRZLlV1NxulpIk5YZToCN+6Vl+T10Rs8TUDTk+WH8Q/eDyUQjcd2HgrOxNbTcXVCCWtlrQQ6+5wIGIkAZySd4VY/8AunPRfFh0eP8AxLPxfocotV5p1nFpgtqOg6FrzCsOiNK9bKXC8T3XCPiFV2upNR51c4+LiUv2p/rFntCpStJFUPbRqEDrGPvXCQIvsc0HMAYHFMPtpohrKFapvL3Nc5jCTEBjcDh9YwTOQhV0JN5OQrkk2a3VGVBUa4h4M3pknWZz4ypNba7XEuNmo3tQHgE6lgfdVYSgHJ6g5Vb2Tb7gXirL2VGdW5oht1o9XqxF1saRCu+jdqoihaWtY/q207z3OIvvkOBAA7LQGzAnMmVjZVxsK2tZQtYc4Bz6UNB9oi/gNc1GeM10rHLvsmx7EFR+FalcnFznhjo3yx2MxuynetXS2rQ9NkVWkuYKTIxaIN43n5STgANMTjC8+JREp3Dl7RM9eRb2i1dTX/m2drajXF2DnskycYLiCD71M6lzusrlhpsewAw7+YBImoBE3TETvg54qoo7ertF0VXwMgSHR3XgY5JintKo2oal4l5wJd2rw3h0+sOCONHKJ1CnTY6WVxpDhgZ1yVdtGgW1DMCe0Iyg6J9u0KcybOydA94b+WT4So9ttbqjy50A4AAYBoGQGg/dVJdlbNIxCKEtJlWgghIcM04QiJ8x5pk01jddHdHuCmNrqvonDmnTUwWbSNXZLYQxv3R5KULfxVMyrAjTDwSxaBqpaLptvOqCpxXGqCBt0KgggulgIrnXp/Qu7QtPGq4/mh3xXRa8K+lvZT6dufUjs1br2u3GGta4TqC3L7QUZnGCcpdWqK4F4gVWgNkmBVaPVBccA8DCTg4RjOcRzlHdVWej2XUYWktIIIzBEEd4TTinRtJ4AbIIGQc1rwO4OBjklDbNQDs3WcWU2MP5mtn3o7LpaWR/olJ7nYV6rbjG+1TY7N7vqk4QM8BxVASg+tMkkk7zmeZTLnokFp28iKb6xJL1RHAiJTZeivI0DociJTQcjLkaB1EXJsORlAGSjvJBKKUAsIOSZRF6AUkwilHKYCUKY7TfvDzRSl0PXb3+QKAu6RwCkUGXnAbsz3BRgE/ZdVC4uLyOVEp1DoB5p5oUaWeb3IJtoCCY26SQQQXSxBZH6RrS/wBFNNjWuD5v3mh3Z4B2Ezv3RgtcqHpLZw8ckr4c9c4W7o86ZYVV1tn1mZtleobe2MWklqzzqOo8Vz8rPWnGMM6sRm0hELQDv8cFsqlkacwFAtGw6Z3eCqZxNwZ68ivKwq9HfqmFEq7Jqt4qtypuNMShKTUY8HFvzzSBWH+VRHCjJSQ8ISgiwUiUaIoA2oSiBRoAIApLijlBlFApEpTSghhEiKEoMZKkWMfzBzPuUWVL2bi/kfMIC3AxU6k3QKLZhjKmArOrhwDiE635nJMhLaxJR0VPkII2hEkHSaCCC6WQKs2s3DirNQdpU+zKAw21qczKxW09nGZHgvRbfZ8z5qgt1kncufKN4wRbCTCurfYM9VUuYcllTMlibLAnyxJuoCI+gDulRauzWn2QrQtSS1PY0z9o2C05YKJU2G8eq6VqTTSTS7lfOp4xj32Oq3dKZJIzaQtiaSZqWNpzhVPkTwZTrhqlAq+rbJYdyg1dgjcYVTOFwqvQCkP2VUGRlR30agzaq3E6oQgmzV1BCMVQd6ZHERQlESkByp2yR2nHgPNQVbbApSXHiPd/lKiLiiBA/ZPNdwKNrUsBZtYAfwShKASwUjEG8UEtBBOkkEEF0sgUa1t7JUlNV8kBnLZRVJabOPFaG0ZqntggqMmkZ222XRUFtsK1tsyVHaR881jkuMy+lCblWdqYNFBeFmoyTwSLydem2YzKATJSXN1Tj0LuCAbLfkojTT8fPihCCRjRRGkpDj8+CYGu9GwbNFNvohSXNQu4j53phXVLC05gKHV2Mw7oV0Qg1oT5WFqM0/Yf1SQmX7LqjitYWBOUqYiYV86nhGTo7KqOzAb3q+2ZYhTZEyTiT87lYDFPNpDRHPY4aR5RtPBHQYI57ySlOS2ZN7glAnVGB88k4GoBF1BLCCNh/9k="/>
          <p:cNvSpPr>
            <a:spLocks noChangeAspect="1" noChangeArrowheads="1"/>
          </p:cNvSpPr>
          <p:nvPr/>
        </p:nvSpPr>
        <p:spPr bwMode="auto">
          <a:xfrm>
            <a:off x="1130300" y="912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94" name="Picture 22" descr="https://encrypted-tbn3.gstatic.com/images?q=tbn:ANd9GcTU_-r229L1033YlrgmT3cWZ6eUXXVEYRTMUIZqQ_tfg2KKExp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48">
            <a:off x="8061017" y="398185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encrypted-tbn2.gstatic.com/images?q=tbn:ANd9GcSG_mL7IqPoJ8ushWhS87ZAB7cmmkctpK6yIKpieq0Xw5QO7I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052">
            <a:off x="7582077" y="252871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sket filled with apples" title="Sample Food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Closeup of cinnamon sticks and apples beside stack of plates and forks on table" title="Sample Food Pictur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Slice of apple pie on plate" title="Sample Food Picture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5212" y="5029200"/>
            <a:ext cx="10058400" cy="947736"/>
          </a:xfrm>
        </p:spPr>
        <p:txBody>
          <a:bodyPr>
            <a:normAutofit/>
          </a:bodyPr>
          <a:lstStyle/>
          <a:p>
            <a:r>
              <a:rPr lang="en-US" dirty="0" smtClean="0"/>
              <a:t>Let’s Talk Desserts!</a:t>
            </a:r>
            <a:endParaRPr lang="en-US" dirty="0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994568" y="5943600"/>
            <a:ext cx="10287000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Betty, Clafoutis, Cobbler, Buckle, Pandowdy, Grunt, Slump, Crisp, &amp; Crumble</a:t>
            </a:r>
            <a:endParaRPr lang="en-US" dirty="0"/>
          </a:p>
        </p:txBody>
      </p:sp>
      <p:sp>
        <p:nvSpPr>
          <p:cNvPr id="3" name="AutoShape 2" descr="data:image/jpeg;base64,/9j/4AAQSkZJRgABAQAAAQABAAD/2wCEAAkGBhQSERUUExMVFBUWGBwaGBgYGRsaGhccGh4aGBoYGhgYHCgeHBwjGRkYIC8hIycpLCwsGh4xNTAqNSYrLCkBCQoKDQwMDQwNDykYFBgpKSkpKSkpKSkpKSkpKSkpKSkpKSkpKSkpKSkpKSkpKSkpKSkpKSkpKSkpKSkpKSkpKf/AABEIAMgA/AMBIgACEQEDEQH/xAAbAAACAgMBAAAAAAAAAAAAAAAEBQMGAAIHAf/EAEQQAAECBAQDBgMFBQgBBAMAAAECEQADITEEBRJBUWFxBhMigZGhMrHBQlLR4fAHFBUj8TNDYnKCksLSJBYXorJTVGP/xAAXAQEBAQEAAAAAAAAAAAAAAAAAAQID/8QAFhEBAQEAAAAAAAAAAAAAAAAAAAER/9oADAMBAAIRAxEAPwA7NsSZkxCEl2SKVaoq7VLuA1POEc2SVLapLkAb04C1XbyMNsHJTKAmqUXatHJJG7lgrblwjXDJRM7xSFVB1eNgwV05xyjTcLJlBSz/ADZYKVOpuGkvytAczXMK9JBppZi5D34O3SGvgW+qomJYn/GkggACzs7wsKAiUAh2VXxUcAtar/Cevz0IspwpQ6VNVjSvk/nBUuSllqW7Ja3OkL05jpUkOC5ANLcQ8EZhOZBA4/hAAyMKUKKgRqWmnNv6wyyfDuVFKQpNPESw/wATk0etjwj2dh/5aZyv7NKlJPEu58PmG84gkFU9JWDpSkUQXShA20kUpd7mCJ+0+GQJQIu6XYeEUU9WufKJ5KkBGHABdVHFrpKn8oU47EapJSlyDVVCwALAgmpB4w27OTv/AB0EigUQC1ibv7QFl7lJG3oIVT8sQxSlnSNruag8eceKxehOsDWHbhu1HatQ/KAMyxaZAC9TqUp0hNSojw6WuwI86XgIAtcvUhaSp9QcXfk9nqesLMwxqRMTpDqHwpTXkCTcl61tBuHyidPGqZNKDq06d/M2FTYAxPjsolYZClhLqbS921MxKiXNveAX4bK1TlPOXrV8WgfCHqASL9AGh7JlpDgOpwHoKgONJam8IpGdN4SCxABbl+bwXgZ6iSoFkM4dleRS/uYDDJEme8ssmrgKsWs/AWaPcylzEpSSNTqGkuAXozVcjjTziHH4lAchP2tQIIuKuQm1DQQJmU9kmWtpmtlomGpALEpCiXoevSAuWAkkFAWz7t8qRzBcpsSRX+0Ipf4iKR0zK5Sh3SbkCp5AU9yBHNcSgpmrBuFn1B/GKLDmE8DUFE/F4TuOALG/V4lwGMnFJTVSNJd3IatAA5rDabloWhBEtCD79aB41yyVLSVISt1p2Iav+GruxMQLMLN1DSVlQDBlCqb0DMX82hlKCQGU9RVQL0qwblEUvLQlQUipUqxulL1d+b1iTGoKFEmYlAr4SWo7uGvQWbeAF7S4j/w5oCgT4QdyQVAFwahooklLIe1fpFkzrHpmyZhAYpaospywvzirB6CKDMtxagpKQ3i8LGzHj+MdPy95kqWBRSSFEO9C6S55JfzEcvwCfGFCwqPKOidjzplspbqWXZ3YAMAB0HsYBti5jgpAckWbYsC4Fx4oq2cSxMxWhIrqA35D5Rc576iLAAEGlSC7cbfOK3LkKOLWsJojUTWpKQA/mT84CsZ2lB1mupK/IgFor2Il+L9cYssuT3iV946TcHSSLG+9W9Yrc53iK6TipHfISkMfECeDX9P1vEEnCnDrTqDIUplKFQxYAEM4L8YfYTLlggqKRyTag6QRMycLDKJY3ZozAmx2I0TgUJ1sHUkbBiCoMPuvCrC4dXdlBBGkmoNWc0resXNOVIckuSoMa8tJ9RHqMplgkhNSXufxjSKPisvCpayzqAJ1N9reo/VYAmzlLFjobxEbOQHjpJyyXpKdNDccYDT2akAECWACGNVWvx4xRmIy5K5CZYYJBDgcBfzhYvArlp0pahHxGjG5DcQB7xYZUgJB07xDiMtC1aiSCzfrnAU/NcM7AOkGU5As/iNeFh7QP2axoMvuSWdZIbi1CeAcRap2QkIKUKZ7u9Qbv7+sUuZk+KkT0pRLqXCTQpIq9bCnGAa5ljkyAQUlyp9KvhW4AJG9wC94lyXKnV32IP8AMPwJDfyxx5Kb06xGcEFrE2eQVsRo+yhgwILXd684bSyCykAVHhFBqHMnhwEQFrwaCALjg5N+sQ57h0mSpKnCaVAfTXcDYCMwk1RLAMQSA4Y+Z4GB+06ZhkK0rCABUVrtpcA8R1iijyQe+ISUqlpVp1mxJ3b9dYsk/CKSyTpWEs/whIJ4m7AVhHh5aEae81IQrXVwx0uApme7h2iKbipmosDRPxKBDpNArT0MQO8PlaEJMyYoEFyEgOGskGrkh384gx06XMkoCEBJlgrU5beqQ+5d6ceUKMbmYUEhIA0pAKhQk2L8bfqsR4nE+BJZINQWJJVvUbCtOkUdH7N4jWSSGZKR7P8AhHOMdMAxU0M/jUA5/wARrFn7M56G0qYI0kqP2gQx1HgGMUzMKYmYHcaiXu71f3gOiYGclLI1Fyke43evpEEjvkTNSpTOGFRUVs/QGE+HzcuhRZRKUjTcnpSlj6xa1TyoJWE6ittI4cX2YcYCOcpK2ALKKSSxsGYs+7/ImEc3LlTgSphpDAlvE1rF3ps3vBmZzP3ZbfZWKu4B4sxbrAGYY6WpIH8xO4ZlBvNiBAJs4wuiXp1BSSzMC4oaF7V9YSywli24vDPHz0sWILKA5kMSOg/CFoQyXAt/QQEuWgOQRy9j7O0dKyjAITMCgCCJaUu7ijP519I5/leFLEsSAwJajqdq+REX7spO1JUAaMzMAQQVOT1cNa0Axz6eZchShUhJAPAkMC/VoUoxAEkzARqnkM+yaOC3OkNc4UFS1I5NUUcEB/Ike0JcsQe7HeGo1FtgDYdXrAB4qQCU89XMBnc3bcUrFOzSXomkJII+u8W/FgqLANz3tUe/tCXFyEaqy6gbDmb84irdO7UzAAEyAlR2WqqRxU1n2F4EPaHFEXkoHIKV84CCf19Y2SmMwE/xTEm+Ib/KhI+bwzwKppkzNUyapTp0mmoO7sALQpkYdRsD+ucOsPLUmVMC2DFNX+ojSEGOzbESmV300odno/oU3jWZ2jmLSNGJUQRUEAKDNSgf0iLMe/ZRXNlkFxw6DhaBZmQEJSoLSFNbiPLlvvAGSe189P20qS26WNKfow4y3tXOmWlomAX0khQ6ggiE2X9nFrJUCgpAsXuGBuOsWjIcAqXrGkSrEbu4u+q1LHjFB+VZsmcCwKVJLKSq4/GNMVmkoTBJK2mK+EMa8Ksz+cL8l1DEzNRSSXqmx8VDfgqFXaJbzSpm7rES/RQTX5wBGLwoMtipyo/C3ptcDfrG5nd22moFCAA4aptXYvBmKltqUfhQv0SfER7phXKxEqWCpwp1fEHZP3fKlT1gC8dmOjUrQX+yx+MsDdmAtXyhdj+0SkSikrHep0qCbuCW0qPFzDTA5gmejVpUU21MAHSakVdtQ3im5/lmjFh30FJUHa6fEU0PSvOABzSeCkTFAd4mYAsOSABZKRYCJsxzfvCFBJAKUgimwG7UrtCzG46qwLKUFEBjUCzjrA8yYSOloAmQCpQTYFTdCfdoIGGWDp8II3cM5Ao9vUwHqTpFTqfy/V41xGMVoILkfjvAWzJ8jWmZ/MSRKVeoOsG4psYB7R5KteLUqVLeWQGIb7qRY1uIG7L52ZNCVFFyHpwsabvRrRaMv7QSppSlQ0KUSEvZTbA2e1IALF4ACXLFigCtUn1O9eOxhrgscUFAJFSQCC6QzKCQd6P78IzHZWpSnlzEB7pmICgfKJBhJoQAv92WkbaVJ5UDlqPbnAF5s0yQrSQS/hJFQ/AXdjCvAYWaCDMKQEgpA3by/GBMbnsqRq0NUkkkln4C5U1qU2cQInNZywFaJoQT8WkIT5aqnyMAL2qwCZZRpNVkksGAAADAeZhGZpCdLitP17w5zbEIUkBLrUyi5JOnSK38oSSpWoFru7QBGGxMzu1SwfCWLdK09I6F2QnLWg6hUAhRPxUqkilR8UUPBy9m83Zqu/z9Ys/YtJRMWxJGh2ryIPO7coCx52XlqUFV0luV2N+TeUCZRm0sSxrKAoklqbml+US4jGp7oFKfjam4CyfkXjm+a5jNlaEoVpGmwLi5+jQHVEZlJVYoPpEhEo/ZR6D8I5HgO0E0rCVMoHiA9ofSswceFenkSpLeQcehiBoJJ4RunQD4lJA5kD5mDZOClqqJKG+9MUtbf7i0GIMmWKFL8JctCfdn94zFaJzGWtPhU+kV0AqYf6REyV95JmDTM8Tf3a63s4hjgkOfiUQQaajSCFZeGYFQ6KL+saRQ82yRUxAToXTihf8A1jwZZpA8QBAAqlY2Y/Z4xZ8wwq5I1d4vT/mLjygKXnh2xHqH+UANkuMlygQpaQX4/UxYVYrDzUsZiSOS/wA4Ew+dg/GtKugMNJciWsBQShQNjpH4RQuyvAacQtSVEoCQE1e7E18oUdocNXFDcpQseQb5xcEpAFAB0gAypc1cw3Ukd2r2VaCEOd4hRlpCbTUpUf8ASH/4xV5CVTVLLhISDzSA6mSWcjept5xcO0JEoSiEk6EsN7Mn/lFTUqYVrm6UupmGnkRqDUBA+cFeyyt8PJKinxusVS7lKikmxN38oWZpiVLxUgzBsAQCLFRFCOXWLbguzpnyVoKSB3xIK9wQHIPXflGY79mepLpnEqS2jUKAX0vc8uHOAqK8pGLxITKKZbIAWSN0kgnqaQ6x/wCz1cuVqSsTdI+HTpPlUvEWD7zCaQZZ169NKkhybHiTs0XbLs4TiJcxGkhaHSpKgWcbamY1gOLYuex9rNaNboUobM/Q0HvDaT2YmTziChKdSZih3T+IMoux+H3q0AzstmYdK/3iWqW4IQFAjUo0cFmIHXeADkzCU06QTjsWe4lJ4FRfqw+kDYbDrKCpL6QQCeD2peNMQnwpHp5t9R7xR1XslPOJw6S7qFC/zJ6giD83yKeZR7vST912JG4Bs5oOjxVOxE6ZhpE5c0FCQAQNya7XHnFlyjtWqfLKg4qWpfYOdzxaIEXZSRhkzArETEKxDsJZBIlNTSAzOGix5tnEmcibKQrxoA1U+F6hjxIpSzxBLwqVzAtaQqal1BYADuPhJH1irSZCkLnFdVTFORSlSdvSAXd/LTNmAlqMncOS5iKcdJABJr60ifG5QllLBGqqq+tG3cGFssuQeIgHqZYTLSWDsBe+/nURZOyeVOnvdQfdIullGrvuEs3KKQUlmBrpf2i8dn8ymDDSxoAUaW0+FwA4HGvWAaplMjR92r33U9eTj1EUnMuzKJiiQsgJBD7UFyTeoPpDjD5gpc1Zd0pUtm2DA+drR5mS9aZqEsCoEPsNW5DO45GApvZLCBeJS9g59i0X3DrTW4qaUp05Qi7N5QMOpSlFK9QYAOGtxEOFzpTk6WcufF+USqXZhmc9BEtDKBCSkaQTUVu7kEGFoz6ezlX/AMJf/SGGdzlSzKWksap9DqH/ANjCTMZ2o6mYqqQLPuQNn4RILf2EzaauZMC1OBLeyQ1R90CLnIxJL1jnf7N5v8+anjL/AOSYva5umjgRpEGfSlFCgFqBIpX6M0c9y/BrmIWpSiSFsHNKDxe6kx0TE4ozEtS2zGKTiAJSdFQSnUeq1am5eHSPKAXz8cJCwllLLAqZWkB6tY7N6xd+zeca5AISQHIAJ1H1YcYrGE7Oy56lzVzFAKJIHhB6MQXpwi29n8vTLkhIcAKJGp3v0EAzlTlEsQBG0nCBK1rF5jE9Uhn9IwAJLlQ9PzgbFZsw8KdXWkEC9qMGJkrgdj1rbqkRVcuwYQoFa9ZFkkeEmwfxF4sWNzwqQNKVJdTK3GliSxpyu0VfG51LE1pmpRLanZOnrpJc73gq8/xFKQyizU38m4wRNzMJlFaUqWwdgH94qWNmAoVNTMKgm6VFyCeBNauKRHlGPmoWmalZVLmFigqOnV91BPwL4JPhVsQaAFWZdppmJnpTp0qBGjSOBvep3iy9psZOw8jXITqUtY1qYEIBFT6szuBBEzJcNiMQJikq1sbOlykgFRarspG49oOkr1GagoIAcVqFPSldw23zgKrkOJMtC9MsAFvGVvSpJOlyVOST1ECftMk/+HKVrK2mbgAEqS4IHQH1iLsRjyuQsKZ0rINGZwNLtxLh+UF9sMqm4lMmT4tMsOrQkqAWQ4d6jwn3gKrkGPlow02XNoJmliLkggmn6uYMwWToROE4rCpeklI3BT4ajjC9fZCeaolLmpH2kg23pxHAPBslA0+AECYoqANwIB9gsSkhltpXQuCRXpWzDz5QyRlpk92hPhlh2fgfsk2O8LUYGahUs9zMKQxok13vF0y9MubJCVJCkkUCth+PSAAy3Jv5pNAhg/Enlw2iPOuxKZhK5RAUakKsT1FosOEwYRQFw7wS0VHHswwpCZiCkJUARW4MJJcsBiC3COrdtOzRnylLlD+a1vvjh/maORoUrUAXBf08oim6JNC4UbVF/Fau35wXJxpkJ7wkkoQpgbAsyPQsOEDYMkhtTFRDsNha/SA+0M8hCEu+okk8QGZxxc/KAsnZ1DYZKuTq5uQ59INmJSSVEO/nyHsIUdm8Q+HSknTcA83p84fjRpAZmEQCd2n7o9PziAlP3U+8GrCYBWA94lVFncyZNlKKgkaFJUAl6D4TXzHpFYxpILUt+e8XYSAtKwftIU3UAke4ijYpZJt7Qgbdj8QUzllND3avYpi/5H2gE9NSAsXH1FY552XpMXzlkCnEpjVOOVLUCl0qFHHKNI60ASQCfn+MVrtdhB3yphVpSEigAdTDibbCD+zWeJnpTXxj4hX6wB2hnFfxb+zUaAkyuQlMpL1UosSTuas5Nrht2gnFaEJNOZALpI3psQLENCzJMzShBMyyTUs+kmniAqxNQeZB2cnH5xLmy1lDEBLlTEADgHuSWFLXgM/ifhUw+EsKk23qaQLIx6iXevKAUTv5QBuXPr/T3iSUGDbmAPm5itLLRVg6gaOx4WPzpFK7WJT3+tFEzRqb7qn8Q9a+cW1MtSQp3qkqBaji49IqHaWaQZa00CgeNDYjjce8BaJU4Lw61jTrSkBViCzEak/jDzsrh0rwygsIIXVSQ7DyJNbWbZo51kGaMZoWQ0+UryWgEinMA+0XXsBmwVJKanSSVKNgVfCB6PAHS8X3UyWrUVJE4Slkl372WnSX38aZdeZi0kWisZtkpEnFAV1kTUEbLSxApzSG5Q9mYph/MKU8waH6iCBst7LSMNNXMko0FYDgfDQkuBsawzmISoEaQXu4BfqDeNEzk/eHrHip6QH1Cz32u8UKV4LuAJiFGhA0rVs7eEmzEu0KDkJGIM5LTEklSQAwclwCSWufaLDjZaFJ8RAAeprelzHuHUiShKCoUoKM7mjAQVUs87R4iSRLVLYrVpT9oeKjAihH4GIpGe/uM5UgpWuSFeA3UAwNNiK2i5zZ8pYHjQ3WoNga71bzgXMcHJnS+6MxlJNCG1ps4HDaIGmCxYWAoF0kXjaZiC9GaK9luWy8Ok93NWpK1MkKYh+RG25MF4bHlQGoFJJIZnLi46xUP0lxHJu3GQqk4hc4lGmYtwkFlPew2pfiY6hh1gBnrtX1iv8A7QMn77DFaQNcrxO1dP2gPn5QHOu+ACQEBSizenHr8o9zvLf5apk2YygwloFdTkFb8GfbhEOXK7yanU7C4Tdh+rxD2ixLrSgWSODVq7Dg7xFG9m0lQZt4si5rJBPMfX8YqvZ2aygA7uegHE8IsWLLywoBqkHnuNq0FD+MQeTsTSBP3iBjOjwriKsOCnB08jWKXj5TEhrEj0LRY5E6EGbqPer4E6vWv1hB7kcxlqreWv2D/SIZy3Pn+to2y+cELdVtKh/uSQPciIVqJJpGkMshxq0TSUkjw7cyE/8AKLdmEzUkesUzIh4y/Af/AGB+kWgrenCADMlSVakV+8NlDgRvHk2cqaNJAQgFyBuRZybtBTs9Hp9QPrEOInOmgaA3wzMSeNI1xEzxBuEBSsSwqaRonGJ1VNNoB1iFNLQdVH8T8LU9YpPaldUB7Or1NPrDLMMw1AIBer/ryEV/ETRPnF1BCaDUdgKOWgAUKJdtqwZgMyXJWFoLG4Nx6bwxzXK5ckJTKVqdLlZI8VSKCwFLc4Wy5GnSVBw7tFHTezfbMYqStEw6ZiNJcEJSfEGL2DG44PAXaf8AaFKX/LlJCkpNVndjZI4c94pGdpkFZVIlmWjYFRJPOtulYBlIBUkEsCQOjmA64pS5mHkzA4UdS+BFSRYw2Tl/eS5aiAXl6Fi1KgEcwYSYztDJwuGk97qdWrSACXANa2FxAQ/anh0S2Qma9SxSPCS5vqqH6M8QOlZOUmZLJeXNSWIFUkMUmgYtHuMy1apmGmBml6QoMeIDhx/SKsv9rwcASS29QfSBk/tUKmC5ZZwSwDli/GKOiJyNKSgpNEqJYgVBeh8zBSMOkFRFyakUipyv2gpX4kpUEqDgK00vuBx+UJv/AHcW/hw6TzUsufRIAgLdj2M5KR/dopXdTH5NDVcqWkiY3iI4sKs9LVIEc7ynteJsxSlJAWpZ+0zJowAIqQOkXXG41P7n3ngVoGrxamCSWJ8FfY2gg+UNan1qDbDSPJ2tEWdBxLSylhSikpBbUChVCeHHlFLldsFS1agrD6PuoUVP5fEPSJMb26VPYSJC9QqFsSQW+6NjUEnaAXTMmVgTM7wAlRGhQqFAF/U2PWKlj5mqYVMzn9NFhzTtKvF92lYcpJS6APEVEVA5UiDHdlZ+kKSgKAFnAV5A3PIPEVB2ZmsvqQPIxbcbMQuQQ71AbZJo1PIRRsnWRMA3LBrVcfWLpOSlUhYFCelCKim9ReAQKDRqZkQzZ6hcE70HEmlIi74/dV6GIro0rsdJH96v/cj8Ijn9icKouVqdm+MbdExSP/cHFPeX0CG+sYe389V1lPRKT8xEguw7CYPcqPVZ+giT/wBGYPgT/qV+MUyT22mu5xBPIpSH/wDjEMztjO//AGV+if8ArGkX6V2ZwiKpQQeqz9YJRgJIsL3or5kxy9XbTEPSas9W+ggad2txSv75Y6FveA6jMy+VrokfCXDGoBB+kEpy2S39mhv8p+scqyrtVMl993ilzDMlKQklT6VKpqryJtC9K8Quypy/NZgOxnAyBTuJf+1P1gXFKwqAXkyD1TKB+cczyrKF4iWpRmaQglypRJVQHSlO5obkfEIXSi+5bneAu4xGCOKcygAHYy2SmxFU+hBoXik4+UlOImAvodVvNveGOT6O9liYWRr8R4Bj9YWZq2tag7aiGIsC5v8ASKF4nENU0tyhjh16pY5OPrCxonwuMKHoCDcGAmxU1gOsCiceUS4meFkMGYWjJCQ9acIBjj84XPlSZcyvchQB3IUQa9G94AngaiAGD+kSqlGNsakBxcq0tx2gBsdgwhTBWqjnlVhAogteMIMwCoWAl1CrApI3oXSPeH2Q9gZ2JQlYXLQlRpq1O3GiW94ATCY1BwikkgTUqZI3KVXPlX1ELZSKwTmGVqw09cqY2pBalQdwQehjXDgaoD2VId9mMMUZlOko7uWo6VpKSlnB10LA2JeIZckCvEvBaVJKJjEOAGPDUdJ9iYgmy7KpU4BAWUrTWY1dbbIPKuzGp2Dv87zLDysL3EiQJa1aSVuCRoPxE3JLe8VRGHTLSlioTdVCLKBs3MEO/wCUP+zplmeVzyZhQl9LPqUHY1oQG8yeUAz7PdhJgRLmKKagqCDQilC/Grtsw5xpiMapKkBKwvStmBu/hIi14vOQhKiynA5Bgl3N92V6Qtn5DKT/ADUGanxUA7v1BXs/PhAJOzWXS15hPWsjwLVpTpBBJd1HhZ+pi4TcklTe8UyX06QyWZiokni7+0KsPl8pKjMliYhR+LSZFSdyCTWsOJGOADATan/+Z40JsH6wHPsAolSQUoUkhy6XUCAAwYij1hmoyU/FLQ/+U/8AaG2LyCWF95ISpJdilwoF9wxJDFqWik5njFKmqLgVIYizFoipuzHYL98k9734RUjTo1Gm76hDEfspA1FeLSEix0fN1MKxSEY5SBpS4u9SI0/f18aecBdx+zrD749H+1P/AHiOZ2KwKH1ZgKFqBP8A2MUwTVqLByeHvGvdlnrzpYUr7xUXP+B5Y1cZNVpDeFI40+yeLU5R6Moyhn/eZxqzWNd/7O0VTBYYkrBsE1PIqQAR5kGNMFlypiwkX33arO1y27bQF2wuWZQCWxUwf629+7EHJwuWzAAcZNUNgqeoexAisT+xK5Sj3vwhK6gskqCFKACjzFYr2MwSkLUgnUU7iopduhceRgLjiMuycEIE+Y4IdQKilXJ9LeYiuZtKkonKGHWVyqaSb1FR6wGjKZiklaUkpSKkDo/z+cRSpJpQ1J9mf5xQ97KzE/vUkqAI71HO50v5Eg+UK+0GHUJ80KoUrII3Jc1/XGJ8Pg5iCFfDQKSefxBudIZ55lk3F4uYpEtRUQkqAFArQkKD2+IERBT2j1Mt4dYnsvOlvqlqBBZmr1b7r7xp/BZwb+VMdSXT4S5TWoDWoYoVqp1iQSdQB9eUGp7OzyHEmYf9J96UvDnC9hMQuWDoKQHNd7B25sW8uMBWkzlAtbkYmzKWdSTxQm3SLHhOx00adaUJTqBOrd3FaukMQOoEWHBdkpRPiSgzAWFXGkUfTaxasBUck7FLnKHe65aSnUDpvVgK0HGsWrsjPKZokKUshJKUBwAAijkNW3HaCsf2bSlSld0JiwXGmYUkWCU6SdJO78tjC3s3gloxcvUkouGPSnWn1iAT9pWVqVjXQknVLQaC58QNeLAQgwOUTELSpSWD34dSI7JmuHWojQwLBia1Bs3OE2K7J9+3eFdHbxMKvQBj6l4o5lKWlCQFDaj71IPvBuGllGqYhkk6VgE806Wfd9foIusnsLJQGmKDpLpdQpTfa/yHNzV5FKZLlKiClLliQxLVNzUxBQcRKZUyaU2LeH4Uu1hsH57x5glMaUKag7p/LiIukvK5U4EAEBKSSTuAFFxTgDcV84G/dkpYMygfEoMCWpRi9LWLknYQE2X49S1udgygKh2BLcn+ahHvaedilqRLkJHdgIUokgKKgrUA6iOCYgXKAIQEuplKWX3LlTg3cDpG2GwJUhSkgkhmbcEEtw4V4GADlSswU4I0ipd0hIJtuzQVJOPTLqElz/gcbly4LCzcX4VEnYmaFBCZa1PS7V39PoYOlSiSWSpem+rwjgGu9Tal4g3wk3GSwpa/CAFOlwbhksz1cjeEH7iNk+pL9aRYJ0wFIlkFExQfQTQk0CX/AFeBk4GYsk6ghtIYtslLkVrV6xKoab+ztai3dygl6KlrUVt/i1kg7bCGOB/ZmlIIUt3ABDcClT9aKHIGLUhTCgAN2ADniNhE+HnkjxUPDgNn5wgrOE7A6Zs2YdCisqYEOGWXUGcF2dN6P5Qf/wCh5Il6A5FKElqcnudz1iwSz5dY3Uql40iuYXsDh0hiCb34OFAHiAoD3gjAdkJEtRIQHcEGrgjm/wCubmGwX5HheNkTK2PoWgNTJSKM/wAuBgDE9mpCyCZYJBd+tx0PC0MdXGPRM6wQNLyiUkEBCWNw1Lv84Al9kcOC4lIuTUO5UwJJPSHImRhW2xgFqOz0n/8AGmjsz0e5FWEEzMucUUoHi7+bWfnBPein5RrMrAJZ3Z+YRSet+JJ48ODPSJhkbS9HezNX3iouOhFt4apLRivKAVJyNQZXerJZi5JBpepe8bTspUUACatOyiCSSwbjS7/ODEy/EVGhZr+cSSaOCwJry+QrFFdT2OSpYWuaVtSwBI5kVdxxiaT2SSleozJju5IUQ9+L9IfKpZj5fnEaJpq6SG6V6AF4ALGZWC5CimnAkdf0eELFdkypeoTlamFdJFn3J6RYErcOxPVx7bRiU12+sAtGSzR/frO17gWt+rwToUE0BJsXv68YNWQQbjb9NGhr+uEAuVkKSsrq5BcEk3rxblEs3JUhSVAkadhYvv5cesFlQTU/rlA6cwG5HXb35wGTcCCjSLqLqf7QFgaWoI0l5YNPiDlrj6epjabjwLJclgKgP68Ijn5xpFRWnhFTXhxgJMJlaUqJ0iwDtVhT5QZLwwAb8vlAGCzXWSCgpo7uPfcbbbwZJxQUWH64RBkzApOzQOjLEpBYfnBRxA4xlxvAKZ+RomJ/mJYhmNHGkvT1I/Qj3+FS1AFZLtsWfmwYXfaGM0OQCAQOcKsXjASGJAAawrEqgJ+aEKZMsVAcuflbeI8Jm6goJrSjeUK1zVKUS/laIZWKIL718zv+ESKsk3P1AHTThQH58o3lZ8TUkCoudvpFXGLJpdj+vK8aYfE94R7PxNIqLhL7Q6j4SFdCd7O8eHOHcuKULCK8jDkWU/mSKcH6RsrEswcpAuXdybu/SKLFJzphUvW/626RJLzoV3iu/wASlg6lLZ9w5A9miEZnLcOqno/WAtn8RAqz0ryjVecoUD4VkClr8oT4POpZIS7Jq58iwjDj0BLKnpWCaWNLEKoxFeG28Azk51LIACfE7sWvvVzURPh8ZuWAhOnM5LnQtKlWptxcnYQwlYoFTAg8WO/BoBoic9YhmYk8Dy/QgDE5kAGcEvbU28CYnGh6DVzJLDzpBD9M0dH4xPFdTmALuQCGavkbiDVZipvDp89vUh4aGAnC3zj1Mx4ras0mrVp8ApQ/mD9Y8/ic9J0hBPmKc6mAsc+ewBvW36HB49TO5cf6xW5faNde8SlFWsoeptaGacQVDVqcM/EMOnKAMmzjtf6flHsxTC9b0hWJ81nQkKFg9urxBNnTysAoLXtchiPJ+EAXmGMSEuVADzvz0gkUgCVNJUNxodmNPJQF6XgqVLUknUE1q7AeRDbPEBKbuBexp0gorDySuqiSN0kDmfIu3pEoy5CjVwxqNzwJ8j7wtkZwkDwqF+u/LgIZIxXeMUpJHJQ/AGA2XlSQPCAP1xgPFZeoWJbfh51B94J1zKBRSnldxwDD8Y9lYiZV0pAq1a8jS0ALIRVikNtf6mGUrB0ZJIfcE+34wtxOaywoJKmUTwsRsTwekFJxyUq+O+1f6RBNNwhsFrp/jP48t4WzcvSksolR4u8T4vOkkEBQJ/D+sIMXiyVGpPMOxiUJ5mqz0qCYGRJUL2Y718oPKgPsk83AHpvGikJLum9OcIqLD4dlOSSwNKVoeEASppBY0Ad2r5Q4wklOlmqKVNwKgdBEqpQUSWHo/wCAioXpxDhwXfi/tEsuQoio8O5WwHoYKxGOTLGoCotT5BvnChU1BSFrVQ7KuHvQwBP8sg6HUXq3hR5OK04QKFENQ+kbLzU6NKB4RdRO3KN/4qVJB1lwLmobmDARpCi50mN0L1KEslTG4AsOL7xiMWDLUCEpUoeEl60r0MCyZhU6VpQCA7kBjzqDWAmVqlKISohjajnz2HQxIdYD+KosRbd3N/6wxwU0BA8aUjkEj24RtOnJKvicEXgE5wqyRqTpG71o97uKVhhh5JSdPhINUkBX4x4vQk/Eog3Jr86xpMmszeRMFNsQkGqS7J9LAWvxgULKkkFZL2B5dOPPhzpHiZyllOkA0ALkelY3lshLKYDkAqCNJaikGofoSTzaCpcuYsuCSwcgggjziRa5Sw4c0so3O5HD2gOdjXWSSulPuGtaqY6gIKNGVlYovzKj8ukRoyO6dYqDQAgE+sR5jmzaDKWkk3+1RjfUKKeA5edT/ugsbi48wfpBDVcuZIQlMtS9Ial26KJp6wbLx0xI1KXtvfbbjCjEZ2rSDQV3P0jWZOUsEgBRvQufIWihxMxBmN43PP8AKFWYIWkhgS9mqOjPAkrMlCmlm3oPKJRi1KLW3b+kQbSMIWZmdjQgVvYmDJE4y0+GdLS/EsTcP4ukQDDLVu1L3+rwQcpWpNkkpU6VC4BqRv8AarAeT8elnXMBDUIJJO16UbgI1/f5ah4dZJspyALUA3eu3nAeIllKjRi9aXaCE4Vy4ZjdgwS/B4CRYChWvzjVU5O9Y1SAHAKTTj+XK8DhYG1drGCiSpKvtKqDYfWIVLSKP7xtLQfiVQdP0I8VIcuC/mRGaBZk0E1IFatT6wPicUEC/SMjIsEGHxCn1AkE+XyglClE1P4dYyMijXFTFFIA8PBiHPlwgKbIWFaloCXsQAbcmI84yMgIFYBRNag1dw1a22ME4fDpDsro1uXtGRkBOqQCNKiSyqADfq8eqQ6UukUPxOacqRkZASSUhSalIA2Ap+PrE0nCBS/7UNzDe7xkZAHSciRQqWZhfa1NgBE83Byh996MSSAkubDfzjIyINEZanSSVpPB6FxWht5NA2JwipYCdKlqPiBAcM25G7+sZGRQRhsvBDnVqIqGOgbEDUKmt6RCjC6VNRtnd/Ys8ZGQHqsM9CxOxA9niaXgEJupY5bewaMjICLFGXwJFHG/J49OBSkatRSbBuVwIyMgjfD4XwgkKUK/FdXB3vEuF0ioTpfY7eRjIyCpwwP5QYnX9kWjIyCN5mXa2Jp9eDxCMlpVXk9IyMiCCdkaq6FCu1fm9YVrw65RUCnSdyzP51cR7GQqpMPhCpNUrPAEOPz2jWZgFvSWvyUG94yMjI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hQSERUUExMVFBUWGBwaGBgYGRsaGhccGh4aGBoYGhgYHCgeHBwjGRkYIC8hIycpLCwsGh4xNTAqNSYrLCkBCQoKDQwMDQwNDykYFBgpKSkpKSkpKSkpKSkpKSkpKSkpKSkpKSkpKSkpKSkpKSkpKSkpKSkpKSkpKSkpKSkpKf/AABEIAMgA/AMBIgACEQEDEQH/xAAbAAACAgMBAAAAAAAAAAAAAAAEBQMGAAIHAf/EAEQQAAECBAQDBgMFBQgBBAMAAAECEQADITEEBRJBUWFxBhMigZGhMrHBQlLR4fAHFBUj8TNDYnKCksLSJBYXorJTVGP/xAAXAQEBAQEAAAAAAAAAAAAAAAAAAQID/8QAFhEBAQEAAAAAAAAAAAAAAAAAAAER/9oADAMBAAIRAxEAPwA7NsSZkxCEl2SKVaoq7VLuA1POEc2SVLapLkAb04C1XbyMNsHJTKAmqUXatHJJG7lgrblwjXDJRM7xSFVB1eNgwV05xyjTcLJlBSz/ADZYKVOpuGkvytAczXMK9JBppZi5D34O3SGvgW+qomJYn/GkggACzs7wsKAiUAh2VXxUcAtar/Cevz0IspwpQ6VNVjSvk/nBUuSllqW7Ja3OkL05jpUkOC5ANLcQ8EZhOZBA4/hAAyMKUKKgRqWmnNv6wyyfDuVFKQpNPESw/wATk0etjwj2dh/5aZyv7NKlJPEu58PmG84gkFU9JWDpSkUQXShA20kUpd7mCJ+0+GQJQIu6XYeEUU9WufKJ5KkBGHABdVHFrpKn8oU47EapJSlyDVVCwALAgmpB4w27OTv/AB0EigUQC1ibv7QFl7lJG3oIVT8sQxSlnSNruag8eceKxehOsDWHbhu1HatQ/KAMyxaZAC9TqUp0hNSojw6WuwI86XgIAtcvUhaSp9QcXfk9nqesLMwxqRMTpDqHwpTXkCTcl61tBuHyidPGqZNKDq06d/M2FTYAxPjsolYZClhLqbS921MxKiXNveAX4bK1TlPOXrV8WgfCHqASL9AGh7JlpDgOpwHoKgONJam8IpGdN4SCxABbl+bwXgZ6iSoFkM4dleRS/uYDDJEme8ssmrgKsWs/AWaPcylzEpSSNTqGkuAXozVcjjTziHH4lAchP2tQIIuKuQm1DQQJmU9kmWtpmtlomGpALEpCiXoevSAuWAkkFAWz7t8qRzBcpsSRX+0Ipf4iKR0zK5Sh3SbkCp5AU9yBHNcSgpmrBuFn1B/GKLDmE8DUFE/F4TuOALG/V4lwGMnFJTVSNJd3IatAA5rDabloWhBEtCD79aB41yyVLSVISt1p2Iav+GruxMQLMLN1DSVlQDBlCqb0DMX82hlKCQGU9RVQL0qwblEUvLQlQUipUqxulL1d+b1iTGoKFEmYlAr4SWo7uGvQWbeAF7S4j/w5oCgT4QdyQVAFwahooklLIe1fpFkzrHpmyZhAYpaospywvzirB6CKDMtxagpKQ3i8LGzHj+MdPy95kqWBRSSFEO9C6S55JfzEcvwCfGFCwqPKOidjzplspbqWXZ3YAMAB0HsYBti5jgpAckWbYsC4Fx4oq2cSxMxWhIrqA35D5Rc576iLAAEGlSC7cbfOK3LkKOLWsJojUTWpKQA/mT84CsZ2lB1mupK/IgFor2Il+L9cYssuT3iV946TcHSSLG+9W9Yrc53iK6TipHfISkMfECeDX9P1vEEnCnDrTqDIUplKFQxYAEM4L8YfYTLlggqKRyTag6QRMycLDKJY3ZozAmx2I0TgUJ1sHUkbBiCoMPuvCrC4dXdlBBGkmoNWc0resXNOVIckuSoMa8tJ9RHqMplgkhNSXufxjSKPisvCpayzqAJ1N9reo/VYAmzlLFjobxEbOQHjpJyyXpKdNDccYDT2akAECWACGNVWvx4xRmIy5K5CZYYJBDgcBfzhYvArlp0pahHxGjG5DcQB7xYZUgJB07xDiMtC1aiSCzfrnAU/NcM7AOkGU5As/iNeFh7QP2axoMvuSWdZIbi1CeAcRap2QkIKUKZ7u9Qbv7+sUuZk+KkT0pRLqXCTQpIq9bCnGAa5ljkyAQUlyp9KvhW4AJG9wC94lyXKnV32IP8AMPwJDfyxx5Kb06xGcEFrE2eQVsRo+yhgwILXd684bSyCykAVHhFBqHMnhwEQFrwaCALjg5N+sQ57h0mSpKnCaVAfTXcDYCMwk1RLAMQSA4Y+Z4GB+06ZhkK0rCABUVrtpcA8R1iijyQe+ISUqlpVp1mxJ3b9dYsk/CKSyTpWEs/whIJ4m7AVhHh5aEae81IQrXVwx0uApme7h2iKbipmosDRPxKBDpNArT0MQO8PlaEJMyYoEFyEgOGskGrkh384gx06XMkoCEBJlgrU5beqQ+5d6ceUKMbmYUEhIA0pAKhQk2L8bfqsR4nE+BJZINQWJJVvUbCtOkUdH7N4jWSSGZKR7P8AhHOMdMAxU0M/jUA5/wARrFn7M56G0qYI0kqP2gQx1HgGMUzMKYmYHcaiXu71f3gOiYGclLI1Fyke43evpEEjvkTNSpTOGFRUVs/QGE+HzcuhRZRKUjTcnpSlj6xa1TyoJWE6ittI4cX2YcYCOcpK2ALKKSSxsGYs+7/ImEc3LlTgSphpDAlvE1rF3ps3vBmZzP3ZbfZWKu4B4sxbrAGYY6WpIH8xO4ZlBvNiBAJs4wuiXp1BSSzMC4oaF7V9YSywli24vDPHz0sWILKA5kMSOg/CFoQyXAt/QQEuWgOQRy9j7O0dKyjAITMCgCCJaUu7ijP519I5/leFLEsSAwJajqdq+REX7spO1JUAaMzMAQQVOT1cNa0Axz6eZchShUhJAPAkMC/VoUoxAEkzARqnkM+yaOC3OkNc4UFS1I5NUUcEB/Ike0JcsQe7HeGo1FtgDYdXrAB4qQCU89XMBnc3bcUrFOzSXomkJII+u8W/FgqLANz3tUe/tCXFyEaqy6gbDmb84irdO7UzAAEyAlR2WqqRxU1n2F4EPaHFEXkoHIKV84CCf19Y2SmMwE/xTEm+Ib/KhI+bwzwKppkzNUyapTp0mmoO7sALQpkYdRsD+ucOsPLUmVMC2DFNX+ojSEGOzbESmV300odno/oU3jWZ2jmLSNGJUQRUEAKDNSgf0iLMe/ZRXNlkFxw6DhaBZmQEJSoLSFNbiPLlvvAGSe189P20qS26WNKfow4y3tXOmWlomAX0khQ6ggiE2X9nFrJUCgpAsXuGBuOsWjIcAqXrGkSrEbu4u+q1LHjFB+VZsmcCwKVJLKSq4/GNMVmkoTBJK2mK+EMa8Ksz+cL8l1DEzNRSSXqmx8VDfgqFXaJbzSpm7rES/RQTX5wBGLwoMtipyo/C3ptcDfrG5nd22moFCAA4aptXYvBmKltqUfhQv0SfER7phXKxEqWCpwp1fEHZP3fKlT1gC8dmOjUrQX+yx+MsDdmAtXyhdj+0SkSikrHep0qCbuCW0qPFzDTA5gmejVpUU21MAHSakVdtQ3im5/lmjFh30FJUHa6fEU0PSvOABzSeCkTFAd4mYAsOSABZKRYCJsxzfvCFBJAKUgimwG7UrtCzG46qwLKUFEBjUCzjrA8yYSOloAmQCpQTYFTdCfdoIGGWDp8II3cM5Ao9vUwHqTpFTqfy/V41xGMVoILkfjvAWzJ8jWmZ/MSRKVeoOsG4psYB7R5KteLUqVLeWQGIb7qRY1uIG7L52ZNCVFFyHpwsabvRrRaMv7QSppSlQ0KUSEvZTbA2e1IALF4ACXLFigCtUn1O9eOxhrgscUFAJFSQCC6QzKCQd6P78IzHZWpSnlzEB7pmICgfKJBhJoQAv92WkbaVJ5UDlqPbnAF5s0yQrSQS/hJFQ/AXdjCvAYWaCDMKQEgpA3by/GBMbnsqRq0NUkkkln4C5U1qU2cQInNZywFaJoQT8WkIT5aqnyMAL2qwCZZRpNVkksGAAADAeZhGZpCdLitP17w5zbEIUkBLrUyi5JOnSK38oSSpWoFru7QBGGxMzu1SwfCWLdK09I6F2QnLWg6hUAhRPxUqkilR8UUPBy9m83Zqu/z9Ys/YtJRMWxJGh2ryIPO7coCx52XlqUFV0luV2N+TeUCZRm0sSxrKAoklqbml+US4jGp7oFKfjam4CyfkXjm+a5jNlaEoVpGmwLi5+jQHVEZlJVYoPpEhEo/ZR6D8I5HgO0E0rCVMoHiA9ofSswceFenkSpLeQcehiBoJJ4RunQD4lJA5kD5mDZOClqqJKG+9MUtbf7i0GIMmWKFL8JctCfdn94zFaJzGWtPhU+kV0AqYf6REyV95JmDTM8Tf3a63s4hjgkOfiUQQaajSCFZeGYFQ6KL+saRQ82yRUxAToXTihf8A1jwZZpA8QBAAqlY2Y/Z4xZ8wwq5I1d4vT/mLjygKXnh2xHqH+UANkuMlygQpaQX4/UxYVYrDzUsZiSOS/wA4Ew+dg/GtKugMNJciWsBQShQNjpH4RQuyvAacQtSVEoCQE1e7E18oUdocNXFDcpQseQb5xcEpAFAB0gAypc1cw3Ukd2r2VaCEOd4hRlpCbTUpUf8ASH/4xV5CVTVLLhISDzSA6mSWcjept5xcO0JEoSiEk6EsN7Mn/lFTUqYVrm6UupmGnkRqDUBA+cFeyyt8PJKinxusVS7lKikmxN38oWZpiVLxUgzBsAQCLFRFCOXWLbguzpnyVoKSB3xIK9wQHIPXflGY79mepLpnEqS2jUKAX0vc8uHOAqK8pGLxITKKZbIAWSN0kgnqaQ6x/wCz1cuVqSsTdI+HTpPlUvEWD7zCaQZZ169NKkhybHiTs0XbLs4TiJcxGkhaHSpKgWcbamY1gOLYuex9rNaNboUobM/Q0HvDaT2YmTziChKdSZih3T+IMoux+H3q0AzstmYdK/3iWqW4IQFAjUo0cFmIHXeADkzCU06QTjsWe4lJ4FRfqw+kDYbDrKCpL6QQCeD2peNMQnwpHp5t9R7xR1XslPOJw6S7qFC/zJ6giD83yKeZR7vST912JG4Bs5oOjxVOxE6ZhpE5c0FCQAQNya7XHnFlyjtWqfLKg4qWpfYOdzxaIEXZSRhkzArETEKxDsJZBIlNTSAzOGix5tnEmcibKQrxoA1U+F6hjxIpSzxBLwqVzAtaQqal1BYADuPhJH1irSZCkLnFdVTFORSlSdvSAXd/LTNmAlqMncOS5iKcdJABJr60ifG5QllLBGqqq+tG3cGFssuQeIgHqZYTLSWDsBe+/nURZOyeVOnvdQfdIullGrvuEs3KKQUlmBrpf2i8dn8ymDDSxoAUaW0+FwA4HGvWAaplMjR92r33U9eTj1EUnMuzKJiiQsgJBD7UFyTeoPpDjD5gpc1Zd0pUtm2DA+drR5mS9aZqEsCoEPsNW5DO45GApvZLCBeJS9g59i0X3DrTW4qaUp05Qi7N5QMOpSlFK9QYAOGtxEOFzpTk6WcufF+USqXZhmc9BEtDKBCSkaQTUVu7kEGFoz6ezlX/AMJf/SGGdzlSzKWksap9DqH/ANjCTMZ2o6mYqqQLPuQNn4RILf2EzaauZMC1OBLeyQ1R90CLnIxJL1jnf7N5v8+anjL/AOSYva5umjgRpEGfSlFCgFqBIpX6M0c9y/BrmIWpSiSFsHNKDxe6kx0TE4ozEtS2zGKTiAJSdFQSnUeq1am5eHSPKAXz8cJCwllLLAqZWkB6tY7N6xd+zeca5AISQHIAJ1H1YcYrGE7Oy56lzVzFAKJIHhB6MQXpwi29n8vTLkhIcAKJGp3v0EAzlTlEsQBG0nCBK1rF5jE9Uhn9IwAJLlQ9PzgbFZsw8KdXWkEC9qMGJkrgdj1rbqkRVcuwYQoFa9ZFkkeEmwfxF4sWNzwqQNKVJdTK3GliSxpyu0VfG51LE1pmpRLanZOnrpJc73gq8/xFKQyizU38m4wRNzMJlFaUqWwdgH94qWNmAoVNTMKgm6VFyCeBNauKRHlGPmoWmalZVLmFigqOnV91BPwL4JPhVsQaAFWZdppmJnpTp0qBGjSOBvep3iy9psZOw8jXITqUtY1qYEIBFT6szuBBEzJcNiMQJikq1sbOlykgFRarspG49oOkr1GagoIAcVqFPSldw23zgKrkOJMtC9MsAFvGVvSpJOlyVOST1ECftMk/+HKVrK2mbgAEqS4IHQH1iLsRjyuQsKZ0rINGZwNLtxLh+UF9sMqm4lMmT4tMsOrQkqAWQ4d6jwn3gKrkGPlow02XNoJmliLkggmn6uYMwWToROE4rCpeklI3BT4ajjC9fZCeaolLmpH2kg23pxHAPBslA0+AECYoqANwIB9gsSkhltpXQuCRXpWzDz5QyRlpk92hPhlh2fgfsk2O8LUYGahUs9zMKQxok13vF0y9MubJCVJCkkUCth+PSAAy3Jv5pNAhg/Enlw2iPOuxKZhK5RAUakKsT1FosOEwYRQFw7wS0VHHswwpCZiCkJUARW4MJJcsBiC3COrdtOzRnylLlD+a1vvjh/maORoUrUAXBf08oim6JNC4UbVF/Fau35wXJxpkJ7wkkoQpgbAsyPQsOEDYMkhtTFRDsNha/SA+0M8hCEu+okk8QGZxxc/KAsnZ1DYZKuTq5uQ59INmJSSVEO/nyHsIUdm8Q+HSknTcA83p84fjRpAZmEQCd2n7o9PziAlP3U+8GrCYBWA94lVFncyZNlKKgkaFJUAl6D4TXzHpFYxpILUt+e8XYSAtKwftIU3UAke4ijYpZJt7Qgbdj8QUzllND3avYpi/5H2gE9NSAsXH1FY552XpMXzlkCnEpjVOOVLUCl0qFHHKNI60ASQCfn+MVrtdhB3yphVpSEigAdTDibbCD+zWeJnpTXxj4hX6wB2hnFfxb+zUaAkyuQlMpL1UosSTuas5Nrht2gnFaEJNOZALpI3psQLENCzJMzShBMyyTUs+kmniAqxNQeZB2cnH5xLmy1lDEBLlTEADgHuSWFLXgM/ifhUw+EsKk23qaQLIx6iXevKAUTv5QBuXPr/T3iSUGDbmAPm5itLLRVg6gaOx4WPzpFK7WJT3+tFEzRqb7qn8Q9a+cW1MtSQp3qkqBaji49IqHaWaQZa00CgeNDYjjce8BaJU4Lw61jTrSkBViCzEak/jDzsrh0rwygsIIXVSQ7DyJNbWbZo51kGaMZoWQ0+UryWgEinMA+0XXsBmwVJKanSSVKNgVfCB6PAHS8X3UyWrUVJE4Slkl372WnSX38aZdeZi0kWisZtkpEnFAV1kTUEbLSxApzSG5Q9mYph/MKU8waH6iCBst7LSMNNXMko0FYDgfDQkuBsawzmISoEaQXu4BfqDeNEzk/eHrHip6QH1Cz32u8UKV4LuAJiFGhA0rVs7eEmzEu0KDkJGIM5LTEklSQAwclwCSWufaLDjZaFJ8RAAeprelzHuHUiShKCoUoKM7mjAQVUs87R4iSRLVLYrVpT9oeKjAihH4GIpGe/uM5UgpWuSFeA3UAwNNiK2i5zZ8pYHjQ3WoNga71bzgXMcHJnS+6MxlJNCG1ps4HDaIGmCxYWAoF0kXjaZiC9GaK9luWy8Ok93NWpK1MkKYh+RG25MF4bHlQGoFJJIZnLi46xUP0lxHJu3GQqk4hc4lGmYtwkFlPew2pfiY6hh1gBnrtX1iv8A7QMn77DFaQNcrxO1dP2gPn5QHOu+ACQEBSizenHr8o9zvLf5apk2YygwloFdTkFb8GfbhEOXK7yanU7C4Tdh+rxD2ixLrSgWSODVq7Dg7xFG9m0lQZt4si5rJBPMfX8YqvZ2aygA7uegHE8IsWLLywoBqkHnuNq0FD+MQeTsTSBP3iBjOjwriKsOCnB08jWKXj5TEhrEj0LRY5E6EGbqPer4E6vWv1hB7kcxlqreWv2D/SIZy3Pn+to2y+cELdVtKh/uSQPciIVqJJpGkMshxq0TSUkjw7cyE/8AKLdmEzUkesUzIh4y/Af/AGB+kWgrenCADMlSVakV+8NlDgRvHk2cqaNJAQgFyBuRZybtBTs9Hp9QPrEOInOmgaA3wzMSeNI1xEzxBuEBSsSwqaRonGJ1VNNoB1iFNLQdVH8T8LU9YpPaldUB7Or1NPrDLMMw1AIBer/ryEV/ETRPnF1BCaDUdgKOWgAUKJdtqwZgMyXJWFoLG4Nx6bwxzXK5ckJTKVqdLlZI8VSKCwFLc4Wy5GnSVBw7tFHTezfbMYqStEw6ZiNJcEJSfEGL2DG44PAXaf8AaFKX/LlJCkpNVndjZI4c94pGdpkFZVIlmWjYFRJPOtulYBlIBUkEsCQOjmA64pS5mHkzA4UdS+BFSRYw2Tl/eS5aiAXl6Fi1KgEcwYSYztDJwuGk97qdWrSACXANa2FxAQ/anh0S2Qma9SxSPCS5vqqH6M8QOlZOUmZLJeXNSWIFUkMUmgYtHuMy1apmGmBml6QoMeIDhx/SKsv9rwcASS29QfSBk/tUKmC5ZZwSwDli/GKOiJyNKSgpNEqJYgVBeh8zBSMOkFRFyakUipyv2gpX4kpUEqDgK00vuBx+UJv/AHcW/hw6TzUsufRIAgLdj2M5KR/dopXdTH5NDVcqWkiY3iI4sKs9LVIEc7ynteJsxSlJAWpZ+0zJowAIqQOkXXG41P7n3ngVoGrxamCSWJ8FfY2gg+UNan1qDbDSPJ2tEWdBxLSylhSikpBbUChVCeHHlFLldsFS1agrD6PuoUVP5fEPSJMb26VPYSJC9QqFsSQW+6NjUEnaAXTMmVgTM7wAlRGhQqFAF/U2PWKlj5mqYVMzn9NFhzTtKvF92lYcpJS6APEVEVA5UiDHdlZ+kKSgKAFnAV5A3PIPEVB2ZmsvqQPIxbcbMQuQQ71AbZJo1PIRRsnWRMA3LBrVcfWLpOSlUhYFCelCKim9ReAQKDRqZkQzZ6hcE70HEmlIi74/dV6GIro0rsdJH96v/cj8Ijn9icKouVqdm+MbdExSP/cHFPeX0CG+sYe389V1lPRKT8xEguw7CYPcqPVZ+giT/wBGYPgT/qV+MUyT22mu5xBPIpSH/wDjEMztjO//AGV+if8ArGkX6V2ZwiKpQQeqz9YJRgJIsL3or5kxy9XbTEPSas9W+ggad2txSv75Y6FveA6jMy+VrokfCXDGoBB+kEpy2S39mhv8p+scqyrtVMl993ilzDMlKQklT6VKpqryJtC9K8Quypy/NZgOxnAyBTuJf+1P1gXFKwqAXkyD1TKB+cczyrKF4iWpRmaQglypRJVQHSlO5obkfEIXSi+5bneAu4xGCOKcygAHYy2SmxFU+hBoXik4+UlOImAvodVvNveGOT6O9liYWRr8R4Bj9YWZq2tag7aiGIsC5v8ASKF4nENU0tyhjh16pY5OPrCxonwuMKHoCDcGAmxU1gOsCiceUS4meFkMGYWjJCQ9acIBjj84XPlSZcyvchQB3IUQa9G94AngaiAGD+kSqlGNsakBxcq0tx2gBsdgwhTBWqjnlVhAogteMIMwCoWAl1CrApI3oXSPeH2Q9gZ2JQlYXLQlRpq1O3GiW94ATCY1BwikkgTUqZI3KVXPlX1ELZSKwTmGVqw09cqY2pBalQdwQehjXDgaoD2VId9mMMUZlOko7uWo6VpKSlnB10LA2JeIZckCvEvBaVJKJjEOAGPDUdJ9iYgmy7KpU4BAWUrTWY1dbbIPKuzGp2Dv87zLDysL3EiQJa1aSVuCRoPxE3JLe8VRGHTLSlioTdVCLKBs3MEO/wCUP+zplmeVzyZhQl9LPqUHY1oQG8yeUAz7PdhJgRLmKKagqCDQilC/Grtsw5xpiMapKkBKwvStmBu/hIi14vOQhKiynA5Bgl3N92V6Qtn5DKT/ADUGanxUA7v1BXs/PhAJOzWXS15hPWsjwLVpTpBBJd1HhZ+pi4TcklTe8UyX06QyWZiokni7+0KsPl8pKjMliYhR+LSZFSdyCTWsOJGOADATan/+Z40JsH6wHPsAolSQUoUkhy6XUCAAwYij1hmoyU/FLQ/+U/8AaG2LyCWF95ISpJdilwoF9wxJDFqWik5njFKmqLgVIYizFoipuzHYL98k9734RUjTo1Gm76hDEfspA1FeLSEix0fN1MKxSEY5SBpS4u9SI0/f18aecBdx+zrD749H+1P/AHiOZ2KwKH1ZgKFqBP8A2MUwTVqLByeHvGvdlnrzpYUr7xUXP+B5Y1cZNVpDeFI40+yeLU5R6Moyhn/eZxqzWNd/7O0VTBYYkrBsE1PIqQAR5kGNMFlypiwkX33arO1y27bQF2wuWZQCWxUwf629+7EHJwuWzAAcZNUNgqeoexAisT+xK5Sj3vwhK6gskqCFKACjzFYr2MwSkLUgnUU7iopduhceRgLjiMuycEIE+Y4IdQKilXJ9LeYiuZtKkonKGHWVyqaSb1FR6wGjKZiklaUkpSKkDo/z+cRSpJpQ1J9mf5xQ97KzE/vUkqAI71HO50v5Eg+UK+0GHUJ80KoUrII3Jc1/XGJ8Pg5iCFfDQKSefxBudIZ55lk3F4uYpEtRUQkqAFArQkKD2+IERBT2j1Mt4dYnsvOlvqlqBBZmr1b7r7xp/BZwb+VMdSXT4S5TWoDWoYoVqp1iQSdQB9eUGp7OzyHEmYf9J96UvDnC9hMQuWDoKQHNd7B25sW8uMBWkzlAtbkYmzKWdSTxQm3SLHhOx00adaUJTqBOrd3FaukMQOoEWHBdkpRPiSgzAWFXGkUfTaxasBUck7FLnKHe65aSnUDpvVgK0HGsWrsjPKZokKUshJKUBwAAijkNW3HaCsf2bSlSld0JiwXGmYUkWCU6SdJO78tjC3s3gloxcvUkouGPSnWn1iAT9pWVqVjXQknVLQaC58QNeLAQgwOUTELSpSWD34dSI7JmuHWojQwLBia1Bs3OE2K7J9+3eFdHbxMKvQBj6l4o5lKWlCQFDaj71IPvBuGllGqYhkk6VgE806Wfd9foIusnsLJQGmKDpLpdQpTfa/yHNzV5FKZLlKiClLliQxLVNzUxBQcRKZUyaU2LeH4Uu1hsH57x5glMaUKag7p/LiIukvK5U4EAEBKSSTuAFFxTgDcV84G/dkpYMygfEoMCWpRi9LWLknYQE2X49S1udgygKh2BLcn+ahHvaedilqRLkJHdgIUokgKKgrUA6iOCYgXKAIQEuplKWX3LlTg3cDpG2GwJUhSkgkhmbcEEtw4V4GADlSswU4I0ipd0hIJtuzQVJOPTLqElz/gcbly4LCzcX4VEnYmaFBCZa1PS7V39PoYOlSiSWSpem+rwjgGu9Tal4g3wk3GSwpa/CAFOlwbhksz1cjeEH7iNk+pL9aRYJ0wFIlkFExQfQTQk0CX/AFeBk4GYsk6ghtIYtslLkVrV6xKoab+ztai3dygl6KlrUVt/i1kg7bCGOB/ZmlIIUt3ABDcClT9aKHIGLUhTCgAN2ADniNhE+HnkjxUPDgNn5wgrOE7A6Zs2YdCisqYEOGWXUGcF2dN6P5Qf/wCh5Il6A5FKElqcnudz1iwSz5dY3Uql40iuYXsDh0hiCb34OFAHiAoD3gjAdkJEtRIQHcEGrgjm/wCubmGwX5HheNkTK2PoWgNTJSKM/wAuBgDE9mpCyCZYJBd+tx0PC0MdXGPRM6wQNLyiUkEBCWNw1Lv84Al9kcOC4lIuTUO5UwJJPSHImRhW2xgFqOz0n/8AGmjsz0e5FWEEzMucUUoHi7+bWfnBPein5RrMrAJZ3Z+YRSet+JJ48ODPSJhkbS9HezNX3iouOhFt4apLRivKAVJyNQZXerJZi5JBpepe8bTspUUACatOyiCSSwbjS7/ODEy/EVGhZr+cSSaOCwJry+QrFFdT2OSpYWuaVtSwBI5kVdxxiaT2SSleozJju5IUQ9+L9IfKpZj5fnEaJpq6SG6V6AF4ALGZWC5CimnAkdf0eELFdkypeoTlamFdJFn3J6RYErcOxPVx7bRiU12+sAtGSzR/frO17gWt+rwToUE0BJsXv68YNWQQbjb9NGhr+uEAuVkKSsrq5BcEk3rxblEs3JUhSVAkadhYvv5cesFlQTU/rlA6cwG5HXb35wGTcCCjSLqLqf7QFgaWoI0l5YNPiDlrj6epjabjwLJclgKgP68Ijn5xpFRWnhFTXhxgJMJlaUqJ0iwDtVhT5QZLwwAb8vlAGCzXWSCgpo7uPfcbbbwZJxQUWH64RBkzApOzQOjLEpBYfnBRxA4xlxvAKZ+RomJ/mJYhmNHGkvT1I/Qj3+FS1AFZLtsWfmwYXfaGM0OQCAQOcKsXjASGJAAawrEqgJ+aEKZMsVAcuflbeI8Jm6goJrSjeUK1zVKUS/laIZWKIL718zv+ESKsk3P1AHTThQH58o3lZ8TUkCoudvpFXGLJpdj+vK8aYfE94R7PxNIqLhL7Q6j4SFdCd7O8eHOHcuKULCK8jDkWU/mSKcH6RsrEswcpAuXdybu/SKLFJzphUvW/626RJLzoV3iu/wASlg6lLZ9w5A9miEZnLcOqno/WAtn8RAqz0ryjVecoUD4VkClr8oT4POpZIS7Jq58iwjDj0BLKnpWCaWNLEKoxFeG28Azk51LIACfE7sWvvVzURPh8ZuWAhOnM5LnQtKlWptxcnYQwlYoFTAg8WO/BoBoic9YhmYk8Dy/QgDE5kAGcEvbU28CYnGh6DVzJLDzpBD9M0dH4xPFdTmALuQCGavkbiDVZipvDp89vUh4aGAnC3zj1Mx4ras0mrVp8ApQ/mD9Y8/ic9J0hBPmKc6mAsc+ewBvW36HB49TO5cf6xW5faNde8SlFWsoeptaGacQVDVqcM/EMOnKAMmzjtf6flHsxTC9b0hWJ81nQkKFg9urxBNnTysAoLXtchiPJ+EAXmGMSEuVADzvz0gkUgCVNJUNxodmNPJQF6XgqVLUknUE1q7AeRDbPEBKbuBexp0gorDySuqiSN0kDmfIu3pEoy5CjVwxqNzwJ8j7wtkZwkDwqF+u/LgIZIxXeMUpJHJQ/AGA2XlSQPCAP1xgPFZeoWJbfh51B94J1zKBRSnldxwDD8Y9lYiZV0pAq1a8jS0ALIRVikNtf6mGUrB0ZJIfcE+34wtxOaywoJKmUTwsRsTwekFJxyUq+O+1f6RBNNwhsFrp/jP48t4WzcvSksolR4u8T4vOkkEBQJ/D+sIMXiyVGpPMOxiUJ5mqz0qCYGRJUL2Y718oPKgPsk83AHpvGikJLum9OcIqLD4dlOSSwNKVoeEASppBY0Ad2r5Q4wklOlmqKVNwKgdBEqpQUSWHo/wCAioXpxDhwXfi/tEsuQoio8O5WwHoYKxGOTLGoCotT5BvnChU1BSFrVQ7KuHvQwBP8sg6HUXq3hR5OK04QKFENQ+kbLzU6NKB4RdRO3KN/4qVJB1lwLmobmDARpCi50mN0L1KEslTG4AsOL7xiMWDLUCEpUoeEl60r0MCyZhU6VpQCA7kBjzqDWAmVqlKISohjajnz2HQxIdYD+KosRbd3N/6wxwU0BA8aUjkEj24RtOnJKvicEXgE5wqyRqTpG71o97uKVhhh5JSdPhINUkBX4x4vQk/Eog3Jr86xpMmszeRMFNsQkGqS7J9LAWvxgULKkkFZL2B5dOPPhzpHiZyllOkA0ALkelY3lshLKYDkAqCNJaikGofoSTzaCpcuYsuCSwcgggjziRa5Sw4c0so3O5HD2gOdjXWSSulPuGtaqY6gIKNGVlYovzKj8ukRoyO6dYqDQAgE+sR5jmzaDKWkk3+1RjfUKKeA5edT/ugsbi48wfpBDVcuZIQlMtS9Ial26KJp6wbLx0xI1KXtvfbbjCjEZ2rSDQV3P0jWZOUsEgBRvQufIWihxMxBmN43PP8AKFWYIWkhgS9mqOjPAkrMlCmlm3oPKJRi1KLW3b+kQbSMIWZmdjQgVvYmDJE4y0+GdLS/EsTcP4ukQDDLVu1L3+rwQcpWpNkkpU6VC4BqRv8AarAeT8elnXMBDUIJJO16UbgI1/f5ah4dZJspyALUA3eu3nAeIllKjRi9aXaCE4Vy4ZjdgwS/B4CRYChWvzjVU5O9Y1SAHAKTTj+XK8DhYG1drGCiSpKvtKqDYfWIVLSKP7xtLQfiVQdP0I8VIcuC/mRGaBZk0E1IFatT6wPicUEC/SMjIsEGHxCn1AkE+XyglClE1P4dYyMijXFTFFIA8PBiHPlwgKbIWFaloCXsQAbcmI84yMgIFYBRNag1dw1a22ME4fDpDsro1uXtGRkBOqQCNKiSyqADfq8eqQ6UukUPxOacqRkZASSUhSalIA2Ap+PrE0nCBS/7UNzDe7xkZAHSciRQqWZhfa1NgBE83Byh996MSSAkubDfzjIyINEZanSSVpPB6FxWht5NA2JwipYCdKlqPiBAcM25G7+sZGRQRhsvBDnVqIqGOgbEDUKmt6RCjC6VNRtnd/Ys8ZGQHqsM9CxOxA9niaXgEJupY5bewaMjICLFGXwJFHG/J49OBSkatRSbBuVwIyMgjfD4XwgkKUK/FdXB3vEuF0ioTpfY7eRjIyCpwwP5QYnX9kWjIyCN5mXa2Jp9eDxCMlpVXk9IyMiCCdkaq6FCu1fm9YVrw65RUCnSdyzP51cR7GQqpMPhCpNUrPAEOPz2jWZgFvSWvyUG94yMjI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6" descr="data:image/jpeg;base64,/9j/4AAQSkZJRgABAQAAAQABAAD/2wCEAAkGBhQSERUUExMVFBUWGBwaGBgYGRsaGhccGh4aGBoYGhgYHCgeHBwjGRkYIC8hIycpLCwsGh4xNTAqNSYrLCkBCQoKDQwMDQwNDykYFBgpKSkpKSkpKSkpKSkpKSkpKSkpKSkpKSkpKSkpKSkpKSkpKSkpKSkpKSkpKSkpKSkpKf/AABEIAMgA/AMBIgACEQEDEQH/xAAbAAACAgMBAAAAAAAAAAAAAAAEBQMGAAIHAf/EAEQQAAECBAQDBgMFBQgBBAMAAAECEQADITEEBRJBUWFxBhMigZGhMrHBQlLR4fAHFBUj8TNDYnKCksLSJBYXorJTVGP/xAAXAQEBAQEAAAAAAAAAAAAAAAAAAQID/8QAFhEBAQEAAAAAAAAAAAAAAAAAAAER/9oADAMBAAIRAxEAPwA7NsSZkxCEl2SKVaoq7VLuA1POEc2SVLapLkAb04C1XbyMNsHJTKAmqUXatHJJG7lgrblwjXDJRM7xSFVB1eNgwV05xyjTcLJlBSz/ADZYKVOpuGkvytAczXMK9JBppZi5D34O3SGvgW+qomJYn/GkggACzs7wsKAiUAh2VXxUcAtar/Cevz0IspwpQ6VNVjSvk/nBUuSllqW7Ja3OkL05jpUkOC5ANLcQ8EZhOZBA4/hAAyMKUKKgRqWmnNv6wyyfDuVFKQpNPESw/wATk0etjwj2dh/5aZyv7NKlJPEu58PmG84gkFU9JWDpSkUQXShA20kUpd7mCJ+0+GQJQIu6XYeEUU9WufKJ5KkBGHABdVHFrpKn8oU47EapJSlyDVVCwALAgmpB4w27OTv/AB0EigUQC1ibv7QFl7lJG3oIVT8sQxSlnSNruag8eceKxehOsDWHbhu1HatQ/KAMyxaZAC9TqUp0hNSojw6WuwI86XgIAtcvUhaSp9QcXfk9nqesLMwxqRMTpDqHwpTXkCTcl61tBuHyidPGqZNKDq06d/M2FTYAxPjsolYZClhLqbS921MxKiXNveAX4bK1TlPOXrV8WgfCHqASL9AGh7JlpDgOpwHoKgONJam8IpGdN4SCxABbl+bwXgZ6iSoFkM4dleRS/uYDDJEme8ssmrgKsWs/AWaPcylzEpSSNTqGkuAXozVcjjTziHH4lAchP2tQIIuKuQm1DQQJmU9kmWtpmtlomGpALEpCiXoevSAuWAkkFAWz7t8qRzBcpsSRX+0Ipf4iKR0zK5Sh3SbkCp5AU9yBHNcSgpmrBuFn1B/GKLDmE8DUFE/F4TuOALG/V4lwGMnFJTVSNJd3IatAA5rDabloWhBEtCD79aB41yyVLSVISt1p2Iav+GruxMQLMLN1DSVlQDBlCqb0DMX82hlKCQGU9RVQL0qwblEUvLQlQUipUqxulL1d+b1iTGoKFEmYlAr4SWo7uGvQWbeAF7S4j/w5oCgT4QdyQVAFwahooklLIe1fpFkzrHpmyZhAYpaospywvzirB6CKDMtxagpKQ3i8LGzHj+MdPy95kqWBRSSFEO9C6S55JfzEcvwCfGFCwqPKOidjzplspbqWXZ3YAMAB0HsYBti5jgpAckWbYsC4Fx4oq2cSxMxWhIrqA35D5Rc576iLAAEGlSC7cbfOK3LkKOLWsJojUTWpKQA/mT84CsZ2lB1mupK/IgFor2Il+L9cYssuT3iV946TcHSSLG+9W9Yrc53iK6TipHfISkMfECeDX9P1vEEnCnDrTqDIUplKFQxYAEM4L8YfYTLlggqKRyTag6QRMycLDKJY3ZozAmx2I0TgUJ1sHUkbBiCoMPuvCrC4dXdlBBGkmoNWc0resXNOVIckuSoMa8tJ9RHqMplgkhNSXufxjSKPisvCpayzqAJ1N9reo/VYAmzlLFjobxEbOQHjpJyyXpKdNDccYDT2akAECWACGNVWvx4xRmIy5K5CZYYJBDgcBfzhYvArlp0pahHxGjG5DcQB7xYZUgJB07xDiMtC1aiSCzfrnAU/NcM7AOkGU5As/iNeFh7QP2axoMvuSWdZIbi1CeAcRap2QkIKUKZ7u9Qbv7+sUuZk+KkT0pRLqXCTQpIq9bCnGAa5ljkyAQUlyp9KvhW4AJG9wC94lyXKnV32IP8AMPwJDfyxx5Kb06xGcEFrE2eQVsRo+yhgwILXd684bSyCykAVHhFBqHMnhwEQFrwaCALjg5N+sQ57h0mSpKnCaVAfTXcDYCMwk1RLAMQSA4Y+Z4GB+06ZhkK0rCABUVrtpcA8R1iijyQe+ISUqlpVp1mxJ3b9dYsk/CKSyTpWEs/whIJ4m7AVhHh5aEae81IQrXVwx0uApme7h2iKbipmosDRPxKBDpNArT0MQO8PlaEJMyYoEFyEgOGskGrkh384gx06XMkoCEBJlgrU5beqQ+5d6ceUKMbmYUEhIA0pAKhQk2L8bfqsR4nE+BJZINQWJJVvUbCtOkUdH7N4jWSSGZKR7P8AhHOMdMAxU0M/jUA5/wARrFn7M56G0qYI0kqP2gQx1HgGMUzMKYmYHcaiXu71f3gOiYGclLI1Fyke43evpEEjvkTNSpTOGFRUVs/QGE+HzcuhRZRKUjTcnpSlj6xa1TyoJWE6ittI4cX2YcYCOcpK2ALKKSSxsGYs+7/ImEc3LlTgSphpDAlvE1rF3ps3vBmZzP3ZbfZWKu4B4sxbrAGYY6WpIH8xO4ZlBvNiBAJs4wuiXp1BSSzMC4oaF7V9YSywli24vDPHz0sWILKA5kMSOg/CFoQyXAt/QQEuWgOQRy9j7O0dKyjAITMCgCCJaUu7ijP519I5/leFLEsSAwJajqdq+REX7spO1JUAaMzMAQQVOT1cNa0Axz6eZchShUhJAPAkMC/VoUoxAEkzARqnkM+yaOC3OkNc4UFS1I5NUUcEB/Ike0JcsQe7HeGo1FtgDYdXrAB4qQCU89XMBnc3bcUrFOzSXomkJII+u8W/FgqLANz3tUe/tCXFyEaqy6gbDmb84irdO7UzAAEyAlR2WqqRxU1n2F4EPaHFEXkoHIKV84CCf19Y2SmMwE/xTEm+Ib/KhI+bwzwKppkzNUyapTp0mmoO7sALQpkYdRsD+ucOsPLUmVMC2DFNX+ojSEGOzbESmV300odno/oU3jWZ2jmLSNGJUQRUEAKDNSgf0iLMe/ZRXNlkFxw6DhaBZmQEJSoLSFNbiPLlvvAGSe189P20qS26WNKfow4y3tXOmWlomAX0khQ6ggiE2X9nFrJUCgpAsXuGBuOsWjIcAqXrGkSrEbu4u+q1LHjFB+VZsmcCwKVJLKSq4/GNMVmkoTBJK2mK+EMa8Ksz+cL8l1DEzNRSSXqmx8VDfgqFXaJbzSpm7rES/RQTX5wBGLwoMtipyo/C3ptcDfrG5nd22moFCAA4aptXYvBmKltqUfhQv0SfER7phXKxEqWCpwp1fEHZP3fKlT1gC8dmOjUrQX+yx+MsDdmAtXyhdj+0SkSikrHep0qCbuCW0qPFzDTA5gmejVpUU21MAHSakVdtQ3im5/lmjFh30FJUHa6fEU0PSvOABzSeCkTFAd4mYAsOSABZKRYCJsxzfvCFBJAKUgimwG7UrtCzG46qwLKUFEBjUCzjrA8yYSOloAmQCpQTYFTdCfdoIGGWDp8II3cM5Ao9vUwHqTpFTqfy/V41xGMVoILkfjvAWzJ8jWmZ/MSRKVeoOsG4psYB7R5KteLUqVLeWQGIb7qRY1uIG7L52ZNCVFFyHpwsabvRrRaMv7QSppSlQ0KUSEvZTbA2e1IALF4ACXLFigCtUn1O9eOxhrgscUFAJFSQCC6QzKCQd6P78IzHZWpSnlzEB7pmICgfKJBhJoQAv92WkbaVJ5UDlqPbnAF5s0yQrSQS/hJFQ/AXdjCvAYWaCDMKQEgpA3by/GBMbnsqRq0NUkkkln4C5U1qU2cQInNZywFaJoQT8WkIT5aqnyMAL2qwCZZRpNVkksGAAADAeZhGZpCdLitP17w5zbEIUkBLrUyi5JOnSK38oSSpWoFru7QBGGxMzu1SwfCWLdK09I6F2QnLWg6hUAhRPxUqkilR8UUPBy9m83Zqu/z9Ys/YtJRMWxJGh2ryIPO7coCx52XlqUFV0luV2N+TeUCZRm0sSxrKAoklqbml+US4jGp7oFKfjam4CyfkXjm+a5jNlaEoVpGmwLi5+jQHVEZlJVYoPpEhEo/ZR6D8I5HgO0E0rCVMoHiA9ofSswceFenkSpLeQcehiBoJJ4RunQD4lJA5kD5mDZOClqqJKG+9MUtbf7i0GIMmWKFL8JctCfdn94zFaJzGWtPhU+kV0AqYf6REyV95JmDTM8Tf3a63s4hjgkOfiUQQaajSCFZeGYFQ6KL+saRQ82yRUxAToXTihf8A1jwZZpA8QBAAqlY2Y/Z4xZ8wwq5I1d4vT/mLjygKXnh2xHqH+UANkuMlygQpaQX4/UxYVYrDzUsZiSOS/wA4Ew+dg/GtKugMNJciWsBQShQNjpH4RQuyvAacQtSVEoCQE1e7E18oUdocNXFDcpQseQb5xcEpAFAB0gAypc1cw3Ukd2r2VaCEOd4hRlpCbTUpUf8ASH/4xV5CVTVLLhISDzSA6mSWcjept5xcO0JEoSiEk6EsN7Mn/lFTUqYVrm6UupmGnkRqDUBA+cFeyyt8PJKinxusVS7lKikmxN38oWZpiVLxUgzBsAQCLFRFCOXWLbguzpnyVoKSB3xIK9wQHIPXflGY79mepLpnEqS2jUKAX0vc8uHOAqK8pGLxITKKZbIAWSN0kgnqaQ6x/wCz1cuVqSsTdI+HTpPlUvEWD7zCaQZZ169NKkhybHiTs0XbLs4TiJcxGkhaHSpKgWcbamY1gOLYuex9rNaNboUobM/Q0HvDaT2YmTziChKdSZih3T+IMoux+H3q0AzstmYdK/3iWqW4IQFAjUo0cFmIHXeADkzCU06QTjsWe4lJ4FRfqw+kDYbDrKCpL6QQCeD2peNMQnwpHp5t9R7xR1XslPOJw6S7qFC/zJ6giD83yKeZR7vST912JG4Bs5oOjxVOxE6ZhpE5c0FCQAQNya7XHnFlyjtWqfLKg4qWpfYOdzxaIEXZSRhkzArETEKxDsJZBIlNTSAzOGix5tnEmcibKQrxoA1U+F6hjxIpSzxBLwqVzAtaQqal1BYADuPhJH1irSZCkLnFdVTFORSlSdvSAXd/LTNmAlqMncOS5iKcdJABJr60ifG5QllLBGqqq+tG3cGFssuQeIgHqZYTLSWDsBe+/nURZOyeVOnvdQfdIullGrvuEs3KKQUlmBrpf2i8dn8ymDDSxoAUaW0+FwA4HGvWAaplMjR92r33U9eTj1EUnMuzKJiiQsgJBD7UFyTeoPpDjD5gpc1Zd0pUtm2DA+drR5mS9aZqEsCoEPsNW5DO45GApvZLCBeJS9g59i0X3DrTW4qaUp05Qi7N5QMOpSlFK9QYAOGtxEOFzpTk6WcufF+USqXZhmc9BEtDKBCSkaQTUVu7kEGFoz6ezlX/AMJf/SGGdzlSzKWksap9DqH/ANjCTMZ2o6mYqqQLPuQNn4RILf2EzaauZMC1OBLeyQ1R90CLnIxJL1jnf7N5v8+anjL/AOSYva5umjgRpEGfSlFCgFqBIpX6M0c9y/BrmIWpSiSFsHNKDxe6kx0TE4ozEtS2zGKTiAJSdFQSnUeq1am5eHSPKAXz8cJCwllLLAqZWkB6tY7N6xd+zeca5AISQHIAJ1H1YcYrGE7Oy56lzVzFAKJIHhB6MQXpwi29n8vTLkhIcAKJGp3v0EAzlTlEsQBG0nCBK1rF5jE9Uhn9IwAJLlQ9PzgbFZsw8KdXWkEC9qMGJkrgdj1rbqkRVcuwYQoFa9ZFkkeEmwfxF4sWNzwqQNKVJdTK3GliSxpyu0VfG51LE1pmpRLanZOnrpJc73gq8/xFKQyizU38m4wRNzMJlFaUqWwdgH94qWNmAoVNTMKgm6VFyCeBNauKRHlGPmoWmalZVLmFigqOnV91BPwL4JPhVsQaAFWZdppmJnpTp0qBGjSOBvep3iy9psZOw8jXITqUtY1qYEIBFT6szuBBEzJcNiMQJikq1sbOlykgFRarspG49oOkr1GagoIAcVqFPSldw23zgKrkOJMtC9MsAFvGVvSpJOlyVOST1ECftMk/+HKVrK2mbgAEqS4IHQH1iLsRjyuQsKZ0rINGZwNLtxLh+UF9sMqm4lMmT4tMsOrQkqAWQ4d6jwn3gKrkGPlow02XNoJmliLkggmn6uYMwWToROE4rCpeklI3BT4ajjC9fZCeaolLmpH2kg23pxHAPBslA0+AECYoqANwIB9gsSkhltpXQuCRXpWzDz5QyRlpk92hPhlh2fgfsk2O8LUYGahUs9zMKQxok13vF0y9MubJCVJCkkUCth+PSAAy3Jv5pNAhg/Enlw2iPOuxKZhK5RAUakKsT1FosOEwYRQFw7wS0VHHswwpCZiCkJUARW4MJJcsBiC3COrdtOzRnylLlD+a1vvjh/maORoUrUAXBf08oim6JNC4UbVF/Fau35wXJxpkJ7wkkoQpgbAsyPQsOEDYMkhtTFRDsNha/SA+0M8hCEu+okk8QGZxxc/KAsnZ1DYZKuTq5uQ59INmJSSVEO/nyHsIUdm8Q+HSknTcA83p84fjRpAZmEQCd2n7o9PziAlP3U+8GrCYBWA94lVFncyZNlKKgkaFJUAl6D4TXzHpFYxpILUt+e8XYSAtKwftIU3UAke4ijYpZJt7Qgbdj8QUzllND3avYpi/5H2gE9NSAsXH1FY552XpMXzlkCnEpjVOOVLUCl0qFHHKNI60ASQCfn+MVrtdhB3yphVpSEigAdTDibbCD+zWeJnpTXxj4hX6wB2hnFfxb+zUaAkyuQlMpL1UosSTuas5Nrht2gnFaEJNOZALpI3psQLENCzJMzShBMyyTUs+kmniAqxNQeZB2cnH5xLmy1lDEBLlTEADgHuSWFLXgM/ifhUw+EsKk23qaQLIx6iXevKAUTv5QBuXPr/T3iSUGDbmAPm5itLLRVg6gaOx4WPzpFK7WJT3+tFEzRqb7qn8Q9a+cW1MtSQp3qkqBaji49IqHaWaQZa00CgeNDYjjce8BaJU4Lw61jTrSkBViCzEak/jDzsrh0rwygsIIXVSQ7DyJNbWbZo51kGaMZoWQ0+UryWgEinMA+0XXsBmwVJKanSSVKNgVfCB6PAHS8X3UyWrUVJE4Slkl372WnSX38aZdeZi0kWisZtkpEnFAV1kTUEbLSxApzSG5Q9mYph/MKU8waH6iCBst7LSMNNXMko0FYDgfDQkuBsawzmISoEaQXu4BfqDeNEzk/eHrHip6QH1Cz32u8UKV4LuAJiFGhA0rVs7eEmzEu0KDkJGIM5LTEklSQAwclwCSWufaLDjZaFJ8RAAeprelzHuHUiShKCoUoKM7mjAQVUs87R4iSRLVLYrVpT9oeKjAihH4GIpGe/uM5UgpWuSFeA3UAwNNiK2i5zZ8pYHjQ3WoNga71bzgXMcHJnS+6MxlJNCG1ps4HDaIGmCxYWAoF0kXjaZiC9GaK9luWy8Ok93NWpK1MkKYh+RG25MF4bHlQGoFJJIZnLi46xUP0lxHJu3GQqk4hc4lGmYtwkFlPew2pfiY6hh1gBnrtX1iv8A7QMn77DFaQNcrxO1dP2gPn5QHOu+ACQEBSizenHr8o9zvLf5apk2YygwloFdTkFb8GfbhEOXK7yanU7C4Tdh+rxD2ixLrSgWSODVq7Dg7xFG9m0lQZt4si5rJBPMfX8YqvZ2aygA7uegHE8IsWLLywoBqkHnuNq0FD+MQeTsTSBP3iBjOjwriKsOCnB08jWKXj5TEhrEj0LRY5E6EGbqPer4E6vWv1hB7kcxlqreWv2D/SIZy3Pn+to2y+cELdVtKh/uSQPciIVqJJpGkMshxq0TSUkjw7cyE/8AKLdmEzUkesUzIh4y/Af/AGB+kWgrenCADMlSVakV+8NlDgRvHk2cqaNJAQgFyBuRZybtBTs9Hp9QPrEOInOmgaA3wzMSeNI1xEzxBuEBSsSwqaRonGJ1VNNoB1iFNLQdVH8T8LU9YpPaldUB7Or1NPrDLMMw1AIBer/ryEV/ETRPnF1BCaDUdgKOWgAUKJdtqwZgMyXJWFoLG4Nx6bwxzXK5ckJTKVqdLlZI8VSKCwFLc4Wy5GnSVBw7tFHTezfbMYqStEw6ZiNJcEJSfEGL2DG44PAXaf8AaFKX/LlJCkpNVndjZI4c94pGdpkFZVIlmWjYFRJPOtulYBlIBUkEsCQOjmA64pS5mHkzA4UdS+BFSRYw2Tl/eS5aiAXl6Fi1KgEcwYSYztDJwuGk97qdWrSACXANa2FxAQ/anh0S2Qma9SxSPCS5vqqH6M8QOlZOUmZLJeXNSWIFUkMUmgYtHuMy1apmGmBml6QoMeIDhx/SKsv9rwcASS29QfSBk/tUKmC5ZZwSwDli/GKOiJyNKSgpNEqJYgVBeh8zBSMOkFRFyakUipyv2gpX4kpUEqDgK00vuBx+UJv/AHcW/hw6TzUsufRIAgLdj2M5KR/dopXdTH5NDVcqWkiY3iI4sKs9LVIEc7ynteJsxSlJAWpZ+0zJowAIqQOkXXG41P7n3ngVoGrxamCSWJ8FfY2gg+UNan1qDbDSPJ2tEWdBxLSylhSikpBbUChVCeHHlFLldsFS1agrD6PuoUVP5fEPSJMb26VPYSJC9QqFsSQW+6NjUEnaAXTMmVgTM7wAlRGhQqFAF/U2PWKlj5mqYVMzn9NFhzTtKvF92lYcpJS6APEVEVA5UiDHdlZ+kKSgKAFnAV5A3PIPEVB2ZmsvqQPIxbcbMQuQQ71AbZJo1PIRRsnWRMA3LBrVcfWLpOSlUhYFCelCKim9ReAQKDRqZkQzZ6hcE70HEmlIi74/dV6GIro0rsdJH96v/cj8Ijn9icKouVqdm+MbdExSP/cHFPeX0CG+sYe389V1lPRKT8xEguw7CYPcqPVZ+giT/wBGYPgT/qV+MUyT22mu5xBPIpSH/wDjEMztjO//AGV+if8ArGkX6V2ZwiKpQQeqz9YJRgJIsL3or5kxy9XbTEPSas9W+ggad2txSv75Y6FveA6jMy+VrokfCXDGoBB+kEpy2S39mhv8p+scqyrtVMl993ilzDMlKQklT6VKpqryJtC9K8Quypy/NZgOxnAyBTuJf+1P1gXFKwqAXkyD1TKB+cczyrKF4iWpRmaQglypRJVQHSlO5obkfEIXSi+5bneAu4xGCOKcygAHYy2SmxFU+hBoXik4+UlOImAvodVvNveGOT6O9liYWRr8R4Bj9YWZq2tag7aiGIsC5v8ASKF4nENU0tyhjh16pY5OPrCxonwuMKHoCDcGAmxU1gOsCiceUS4meFkMGYWjJCQ9acIBjj84XPlSZcyvchQB3IUQa9G94AngaiAGD+kSqlGNsakBxcq0tx2gBsdgwhTBWqjnlVhAogteMIMwCoWAl1CrApI3oXSPeH2Q9gZ2JQlYXLQlRpq1O3GiW94ATCY1BwikkgTUqZI3KVXPlX1ELZSKwTmGVqw09cqY2pBalQdwQehjXDgaoD2VId9mMMUZlOko7uWo6VpKSlnB10LA2JeIZckCvEvBaVJKJjEOAGPDUdJ9iYgmy7KpU4BAWUrTWY1dbbIPKuzGp2Dv87zLDysL3EiQJa1aSVuCRoPxE3JLe8VRGHTLSlioTdVCLKBs3MEO/wCUP+zplmeVzyZhQl9LPqUHY1oQG8yeUAz7PdhJgRLmKKagqCDQilC/Grtsw5xpiMapKkBKwvStmBu/hIi14vOQhKiynA5Bgl3N92V6Qtn5DKT/ADUGanxUA7v1BXs/PhAJOzWXS15hPWsjwLVpTpBBJd1HhZ+pi4TcklTe8UyX06QyWZiokni7+0KsPl8pKjMliYhR+LSZFSdyCTWsOJGOADATan/+Z40JsH6wHPsAolSQUoUkhy6XUCAAwYij1hmoyU/FLQ/+U/8AaG2LyCWF95ISpJdilwoF9wxJDFqWik5njFKmqLgVIYizFoipuzHYL98k9734RUjTo1Gm76hDEfspA1FeLSEix0fN1MKxSEY5SBpS4u9SI0/f18aecBdx+zrD749H+1P/AHiOZ2KwKH1ZgKFqBP8A2MUwTVqLByeHvGvdlnrzpYUr7xUXP+B5Y1cZNVpDeFI40+yeLU5R6Moyhn/eZxqzWNd/7O0VTBYYkrBsE1PIqQAR5kGNMFlypiwkX33arO1y27bQF2wuWZQCWxUwf629+7EHJwuWzAAcZNUNgqeoexAisT+xK5Sj3vwhK6gskqCFKACjzFYr2MwSkLUgnUU7iopduhceRgLjiMuycEIE+Y4IdQKilXJ9LeYiuZtKkonKGHWVyqaSb1FR6wGjKZiklaUkpSKkDo/z+cRSpJpQ1J9mf5xQ97KzE/vUkqAI71HO50v5Eg+UK+0GHUJ80KoUrII3Jc1/XGJ8Pg5iCFfDQKSefxBudIZ55lk3F4uYpEtRUQkqAFArQkKD2+IERBT2j1Mt4dYnsvOlvqlqBBZmr1b7r7xp/BZwb+VMdSXT4S5TWoDWoYoVqp1iQSdQB9eUGp7OzyHEmYf9J96UvDnC9hMQuWDoKQHNd7B25sW8uMBWkzlAtbkYmzKWdSTxQm3SLHhOx00adaUJTqBOrd3FaukMQOoEWHBdkpRPiSgzAWFXGkUfTaxasBUck7FLnKHe65aSnUDpvVgK0HGsWrsjPKZokKUshJKUBwAAijkNW3HaCsf2bSlSld0JiwXGmYUkWCU6SdJO78tjC3s3gloxcvUkouGPSnWn1iAT9pWVqVjXQknVLQaC58QNeLAQgwOUTELSpSWD34dSI7JmuHWojQwLBia1Bs3OE2K7J9+3eFdHbxMKvQBj6l4o5lKWlCQFDaj71IPvBuGllGqYhkk6VgE806Wfd9foIusnsLJQGmKDpLpdQpTfa/yHNzV5FKZLlKiClLliQxLVNzUxBQcRKZUyaU2LeH4Uu1hsH57x5glMaUKag7p/LiIukvK5U4EAEBKSSTuAFFxTgDcV84G/dkpYMygfEoMCWpRi9LWLknYQE2X49S1udgygKh2BLcn+ahHvaedilqRLkJHdgIUokgKKgrUA6iOCYgXKAIQEuplKWX3LlTg3cDpG2GwJUhSkgkhmbcEEtw4V4GADlSswU4I0ipd0hIJtuzQVJOPTLqElz/gcbly4LCzcX4VEnYmaFBCZa1PS7V39PoYOlSiSWSpem+rwjgGu9Tal4g3wk3GSwpa/CAFOlwbhksz1cjeEH7iNk+pL9aRYJ0wFIlkFExQfQTQk0CX/AFeBk4GYsk6ghtIYtslLkVrV6xKoab+ztai3dygl6KlrUVt/i1kg7bCGOB/ZmlIIUt3ABDcClT9aKHIGLUhTCgAN2ADniNhE+HnkjxUPDgNn5wgrOE7A6Zs2YdCisqYEOGWXUGcF2dN6P5Qf/wCh5Il6A5FKElqcnudz1iwSz5dY3Uql40iuYXsDh0hiCb34OFAHiAoD3gjAdkJEtRIQHcEGrgjm/wCubmGwX5HheNkTK2PoWgNTJSKM/wAuBgDE9mpCyCZYJBd+tx0PC0MdXGPRM6wQNLyiUkEBCWNw1Lv84Al9kcOC4lIuTUO5UwJJPSHImRhW2xgFqOz0n/8AGmjsz0e5FWEEzMucUUoHi7+bWfnBPein5RrMrAJZ3Z+YRSet+JJ48ODPSJhkbS9HezNX3iouOhFt4apLRivKAVJyNQZXerJZi5JBpepe8bTspUUACatOyiCSSwbjS7/ODEy/EVGhZr+cSSaOCwJry+QrFFdT2OSpYWuaVtSwBI5kVdxxiaT2SSleozJju5IUQ9+L9IfKpZj5fnEaJpq6SG6V6AF4ALGZWC5CimnAkdf0eELFdkypeoTlamFdJFn3J6RYErcOxPVx7bRiU12+sAtGSzR/frO17gWt+rwToUE0BJsXv68YNWQQbjb9NGhr+uEAuVkKSsrq5BcEk3rxblEs3JUhSVAkadhYvv5cesFlQTU/rlA6cwG5HXb35wGTcCCjSLqLqf7QFgaWoI0l5YNPiDlrj6epjabjwLJclgKgP68Ijn5xpFRWnhFTXhxgJMJlaUqJ0iwDtVhT5QZLwwAb8vlAGCzXWSCgpo7uPfcbbbwZJxQUWH64RBkzApOzQOjLEpBYfnBRxA4xlxvAKZ+RomJ/mJYhmNHGkvT1I/Qj3+FS1AFZLtsWfmwYXfaGM0OQCAQOcKsXjASGJAAawrEqgJ+aEKZMsVAcuflbeI8Jm6goJrSjeUK1zVKUS/laIZWKIL718zv+ESKsk3P1AHTThQH58o3lZ8TUkCoudvpFXGLJpdj+vK8aYfE94R7PxNIqLhL7Q6j4SFdCd7O8eHOHcuKULCK8jDkWU/mSKcH6RsrEswcpAuXdybu/SKLFJzphUvW/626RJLzoV3iu/wASlg6lLZ9w5A9miEZnLcOqno/WAtn8RAqz0ryjVecoUD4VkClr8oT4POpZIS7Jq58iwjDj0BLKnpWCaWNLEKoxFeG28Azk51LIACfE7sWvvVzURPh8ZuWAhOnM5LnQtKlWptxcnYQwlYoFTAg8WO/BoBoic9YhmYk8Dy/QgDE5kAGcEvbU28CYnGh6DVzJLDzpBD9M0dH4xPFdTmALuQCGavkbiDVZipvDp89vUh4aGAnC3zj1Mx4ras0mrVp8ApQ/mD9Y8/ic9J0hBPmKc6mAsc+ewBvW36HB49TO5cf6xW5faNde8SlFWsoeptaGacQVDVqcM/EMOnKAMmzjtf6flHsxTC9b0hWJ81nQkKFg9urxBNnTysAoLXtchiPJ+EAXmGMSEuVADzvz0gkUgCVNJUNxodmNPJQF6XgqVLUknUE1q7AeRDbPEBKbuBexp0gorDySuqiSN0kDmfIu3pEoy5CjVwxqNzwJ8j7wtkZwkDwqF+u/LgIZIxXeMUpJHJQ/AGA2XlSQPCAP1xgPFZeoWJbfh51B94J1zKBRSnldxwDD8Y9lYiZV0pAq1a8jS0ALIRVikNtf6mGUrB0ZJIfcE+34wtxOaywoJKmUTwsRsTwekFJxyUq+O+1f6RBNNwhsFrp/jP48t4WzcvSksolR4u8T4vOkkEBQJ/D+sIMXiyVGpPMOxiUJ5mqz0qCYGRJUL2Y718oPKgPsk83AHpvGikJLum9OcIqLD4dlOSSwNKVoeEASppBY0Ad2r5Q4wklOlmqKVNwKgdBEqpQUSWHo/wCAioXpxDhwXfi/tEsuQoio8O5WwHoYKxGOTLGoCotT5BvnChU1BSFrVQ7KuHvQwBP8sg6HUXq3hR5OK04QKFENQ+kbLzU6NKB4RdRO3KN/4qVJB1lwLmobmDARpCi50mN0L1KEslTG4AsOL7xiMWDLUCEpUoeEl60r0MCyZhU6VpQCA7kBjzqDWAmVqlKISohjajnz2HQxIdYD+KosRbd3N/6wxwU0BA8aUjkEj24RtOnJKvicEXgE5wqyRqTpG71o97uKVhhh5JSdPhINUkBX4x4vQk/Eog3Jr86xpMmszeRMFNsQkGqS7J9LAWvxgULKkkFZL2B5dOPPhzpHiZyllOkA0ALkelY3lshLKYDkAqCNJaikGofoSTzaCpcuYsuCSwcgggjziRa5Sw4c0so3O5HD2gOdjXWSSulPuGtaqY6gIKNGVlYovzKj8ukRoyO6dYqDQAgE+sR5jmzaDKWkk3+1RjfUKKeA5edT/ugsbi48wfpBDVcuZIQlMtS9Ial26KJp6wbLx0xI1KXtvfbbjCjEZ2rSDQV3P0jWZOUsEgBRvQufIWihxMxBmN43PP8AKFWYIWkhgS9mqOjPAkrMlCmlm3oPKJRi1KLW3b+kQbSMIWZmdjQgVvYmDJE4y0+GdLS/EsTcP4ukQDDLVu1L3+rwQcpWpNkkpU6VC4BqRv8AarAeT8elnXMBDUIJJO16UbgI1/f5ah4dZJspyALUA3eu3nAeIllKjRi9aXaCE4Vy4ZjdgwS/B4CRYChWvzjVU5O9Y1SAHAKTTj+XK8DhYG1drGCiSpKvtKqDYfWIVLSKP7xtLQfiVQdP0I8VIcuC/mRGaBZk0E1IFatT6wPicUEC/SMjIsEGHxCn1AkE+XyglClE1P4dYyMijXFTFFIA8PBiHPlwgKbIWFaloCXsQAbcmI84yMgIFYBRNag1dw1a22ME4fDpDsro1uXtGRkBOqQCNKiSyqADfq8eqQ6UukUPxOacqRkZASSUhSalIA2Ap+PrE0nCBS/7UNzDe7xkZAHSciRQqWZhfa1NgBE83Byh996MSSAkubDfzjIyINEZanSSVpPB6FxWht5NA2JwipYCdKlqPiBAcM25G7+sZGRQRhsvBDnVqIqGOgbEDUKmt6RCjC6VNRtnd/Ys8ZGQHqsM9CxOxA9niaXgEJupY5bewaMjICLFGXwJFHG/J49OBSkatRSbBuVwIyMgjfD4XwgkKUK/FdXB3vEuF0ioTpfY7eRjIyCpwwP5QYnX9kWjIyCN5mXa2Jp9eDxCMlpVXk9IyMiCCdkaq6FCu1fm9YVrw65RUCnSdyzP51cR7GQqpMPhCpNUrPAEOPz2jWZgFvSWvyUG94yMjI//2Q=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8" descr="data:image/jpeg;base64,/9j/4AAQSkZJRgABAQAAAQABAAD/2wCEAAkGBhQSERQUExQWFRUUGSAYGBcXGBgdGhgXGBgYHBgYFxgYHSYfHRojGhgVIC8gIycpLCwsGB4xNTAqNSYrLCkBCQoKBQUFDQUFDSkYEhgpKSkpKSkpKSkpKSkpKSkpKSkpKSkpKSkpKSkpKSkpKSkpKSkpKSkpKSkpKSkpKSkpKf/AABEIAMEBBQMBIgACEQEDEQH/xAAbAAACAgMBAAAAAAAAAAAAAAAEBQMGAAECB//EAEoQAAIBAgQDBQUFBQUFBwUBAAECEQADBBIhMQVBUQYTImFxMoGRobFCUnLB0QcUI2LwM4KSsuFDtMLS8RU0U2Nzg6I1REV0sxf/xAAUAQEAAAAAAAAAAAAAAAAAAAAA/8QAFBEBAAAAAAAAAAAAAAAAAAAAAP/aAAwDAQACEQMRAD8A8it4cMYA1O2p/Wu2wJH2B8f9al4cf4q+tG3tzQK/3b+UfE/rWfu38o+J/WirkDWoxdEUEBsj7o+J/WtG0Og+J/WpS4mo2agkwuBNxsqKCfMx8yYo9Oyl8iRaEfjX/mpzwbAquHGktch2PNUzeGPh8zTBeN28MkMxL7lQJPkSdhPnQVk9jsQBPdLA/nX/AJqD4dwS5fJFtFJG4LAdep8qsV3tlbusq3FdLc+LKdx0gRziq7gcbcsuTaY8xmjcA6GDt1oCeI9kr9hQ9y2oXMFkOrattOVj0NB4vhTWwCygAmBDTrE8jTHEcVv3rbm6zMCPCCAFkbEQAJnT30Tx3Fh7ZEEMpDQQP731PwoK+mFlWYAQsTr1mOeuxqb/ALKbuu9yDIWyTI9oCSMsztzip8MpUAFf9qsz1HIj3mosniJMDMx16eIg+6ghs4MucqpJ1MDfQSefQGuBZHQf176uHE+xj4W094XgGtKZgN4s7lRkPKQVHvNVS2pLZQJOgj12+tBGbPkPnWhaHQfOm/8A2BdKZtAScuUmDI3HTlTfgHZ+09jPcgtckatl7vKY208XP0NAnfspeFpbvdgowDCDJgxBKgzzpddwRXdQPjXpHZ7FBbCKWBABCsOiuVAPKYArnjmFF3Ip2BliN46T6H5UHmmQfdFbyDoKsnaDg9qzZt6lbwVW651uM0A9CFGb0quRQbuWADHhPpqK5yjoK3NZQEYThhuCVCwCF16namg7F3v/ACv8R/5aH4G5zETpo0eYIH0Jq64Z9B1P9TQVI9i7v/k6eZ/5aV47hxtEBguokRXot08vf+VUjtD7S+//AIf0NAqCjoPhXa2x91fgK4mtq9BKtlei/CmPDuDrd52UggePTfnoNv1pd3tS2L2tAsuiGYdGI+BNZWrzeJvNj9TWUBmC/tF9aNxj5TQWCH8RPWiuI7A+f60AtnEAOrMAwBkqeYrfEryNcLW1yg6xMjNzI8p5VDFcXBQc0y4Vwo3SSdFHPqegpcV0mrlw60EtINvCD7yJP50HN289hTcEkINc2xGy7bcqrVrFyTnGYMZY8yetWjivFLRtm3OYtoYOg1Gvu/KhOzyYTJcF3LmY+EsPEojQCNAZkz5UCDFYTKfCZB26+kdaY8LuXMPq1th3nsSIkjffltVv4Zwa3aPfNczZfEpVYIkbEc/car/brHF7yJlK5RmEkSQ58Og22OnpQTcSukqoaBLKwMyBrBnTbWa3jMATh2HehssPkReg5sVnrzjyo7CcEvlbbZXEA81Uww8zO1P34662Iy3CyiJUk6jl4dJ1HxoKbwjgyXZV7jg65II1uQcpOYa6qdNKcYjs/g8y21t3pePH3gJUnMfZKwdVPLnWuG8Nv3VbNbRLquuURck5pLEifFoCQZMaioLHDMTiLjMrpagqjeJxlYL4vDBddxvG53oLTYJe1ZnOC3dhiF8X8O6CTA2MLUF7g1i3et3HOabgAF0NP8Sc2p0JmDPKDTPhPAb1lFBu2nVM0MCZEmTqZBjUUq4yJLZHJzRPTpPuINAPjrj2sTdFqy1xGKhVRRGqZmg7ETmMeRpRxqxBVygUXRsQJVhoyt58/f5U7XF94iC6A5GbLyOpIBBWDJUCub+A71SAihJ0WW0jdgdwd/zoK7gr5t6pqCDKkwDO/LTrTrBm2J7y4DClmVQ0G4Ji0rxtEAnrMeUeD7PW30711YfYIX3eo9PlQjIBpM5SRPIkGJHwoI8bwtsc4lwrSWYkEjUQAANgAIHkKVdouyrYQL4xcVhuBENOgMk8oM1ZOFYXMzMHNshCZEGToFBDAg666a70ZxDDresAXYLbkgRt+VB5hcssoBIIB1BIgEdR5TWlr0O/wkYx0kRatBtJiSTAA6DT5VXe0PZM4cG5bJa0DDT7SdJ6rtry50AnZ9P4h2Ph+pH6Vb8IefuFVTs77Z9351acIYlf63oCGbxGqb2kGts/iHwb/WrdbbxVV+0a+FfJ2H1NAgJrAKytig2K4vE5TH9DWpFrbXcomJoAKysJ1rdAfgG/iJ+IUZxFdG9R9f8AWl+C/tE9RTTGJ7Q5x+VAqmtNrWE1hoObi014hxDOqKp9m2s67tA+gj40Nh8KLngE5ywC+8ga+4n5VviWAyYi5aSSEcqOpiNaAFlrBVlwnZx7lvKylCuoJGhB5H3/AFqwcB7C2zabvwJnQhteU7UFW4d2kNu0VYZmHsE7DoIouxgcRduLdxEexEuFHhEkEx0nn+VLeO8MGGxPdhs4ENMcm5H0irpwm4Li6IdB7RgLpy1168udBPh+HhwpuFWIEaBRMDmRqfeaY5UtjkAo5AGPPQHSlljg63C17EZWywFty8KJ1LZYJZgIEaDzIqS/hMLbeyq4NkS8zKbjl1IIQlQJbMC2upgRQNbHGrzDLncKZUNA3BEjMwM7nUGocJccXw7NJyAODuRCxJ3OpJE/Ko2vbJatC2c+pBnUqYJAJgmB8qfcO4j3a3M+WQBoY9qQInrEaUBScRQDU2kEkDMp1PxoHidq1c1S5ZJZWQKqEElhAOefDBJM8jFMrHEcOpGpLXPshTqRpoCB1FS4/F21RvbXp4YYk7RAOu1BUOFcOVLgtFVb+KssCXKLopVHfxRpJ5TyrMHZ7xrg7zu9QSIbTMPstJUbTAGk1zx3iHcLYcDLluLLMM2UakAidYIn413we81ywrsJzMX0BA8WgJA+GtApxqEXCoIzAzIPLqOYoC7gzbJGvv8AMk1YOKcLvOyBEgEEZjOUGCfEQZAgeQk70nuYBgAIJbn3PiDa6wuuY6jbWgCxl7KAw9oez6n8iKJwt2/iyyR3QXKDm1nMSIU+gJk0yw/BkcIzF5X7J01BI1UjQgCmGFw4tLA1MkZvUD8vrQT4ewltci7J8z5+dD4x1MqdQRBHUGAfqKXccxbIMtsS25Y6hZ2ETqxMeUAk0gt3b2UXLtxjLQqrt5scsdQBJ1oFw4Qlu/ct3WItoC2h9ofZ/ryoThfF3smdWWNVJ+h5GmXG8Bce4QC7kCYI1A3iYg7T9KTMsW5+9oPcZP1+VBbOD8S7/MwGXJqQTMiOWlVfifETdY7hZJA8zoSYo7s7jRbW9JjMmm+pny8qTqdKDmsFdlJrmKDdbNrMIrQqWyNaBaywSOhj4VldXfab8R+prVAXgP7RPxD606vWyCCdoik3Dh/Ft/iH1qw8XuBFjm0fr+lBW4rAK7K1tLRJAGpOkAUDPsso/eEY8pI8yNh+dO8XgM2KNxYysQCI+4iyfiD8am4J2W7uHfxFTMDbz8yf0qw4vBCM410kx5j2qCS+EdB9BGmu3wipWbInhGZm0GvM7ae+q/d4sqnUil/aLjU2CqNJeFBGh6nz/wCooFXaPC3Bj2W4cx8MGAsqVEQNhrPwp12fxlx2vIEHc8s+ZWOsHI42JMmoOFdjGBW7euDUDwnNP4TPSrNZt2ApRGBI3CkQBrBb7u060EeCxzC8QJQW0bNmgElyuWIJkDKWnq1McQM+jnn9o7dRB8iR76P4RaZ7LFgIZMoBtqCwMQzHcmCQPjSDDcXFwlUcMxUxIJ8UCPOgY4XDKLkgEAAgeZhRrGlGYngb3LbAWmYNBIGmaCGiSdzEVu5we33geGVh0uODt9qDrr8KsWCuOVGVojQ5/Fr6nX50FexPZ4qcKbVu6jKyu5IkpkA3YEgsSPOaZWP3szkuWTB2ZSG95hgfcBTJ3upqXDfyhSSfSDp8KHwaXhLMpljMAaAch5+ZoI2fFqCbvcFRvOv0QUlxN05HIsRm1RVBEL/MVEDYmOWnOrBfvsdDIgzUrm4YIxBQfd7tD05tr/1oKjxLGW7dkFm8cD+HqWnmo67UKbKMpN1WtyTBaIIB0Mj2T6xtVgxk3GYlgw9mViVI5yNn+EdKHw9t8v8AEILcyugbzI5E8+VAnxvA7pAuWr7s5jRwrKVgZZ0nbmDzpfjsbdw9jPeVVu5iIHszJHU6ZVB3jYVacVje6Qsxm2urHfKPvaAkjaeg15VTuNXBjMZZtAg2+ZBkEe05BH8sD3UDfB9l7p8dxSyzmKhhnYkGWI22I0B0FRYjhKw26oUgwozEDSPgJq04HGz1ClioMaSuhA56bbVxjuH6Ar7JPXSD5bx5UHm+O4gLZPd22zZgzRPsKTptoIjeaq3EcQHfMoidYHIyfyivWeOcJtpaLAQ5UxcWcwMTO/y86rfBeySXLjLdt5gUDZ5IgjcCNjqvvBoKMUOwGp/1n8q0MM3SCPnVz4n2JZATaYuB9lozD0bQH0MGq5eswYO4PpqOR03oFwatxRT4fNvo3x+lDajQ0GlWicLhHZWcKSq+0RsJ61wpqfDGAwBYZtNIgiQYby0oEd72m/Efqaysv+234j9TWUBOBaLiHowPzo3FYkO2Zj6Uvs+0PWpW0aDyoJ7agnT5/wDWrX2V4II79/7vQCD4j68vKkHD+Hd7fS2umY6xyA1YjpXpDAaWwBkj5DT03oJ8KBGn0/X61yWykkbcx6862lxBOoGg9Kivp445Np7+Q99An4pwi1/FL6q1tiiTAzW0dm03MbjofOKE4L2Tw5t2b7Zpyq5BbwgxJnTbn7qM4rdy2rxOpay6DrJtnIPezH51tsDdMWyF7pNg0wSYaCo3ykwATGg0nYE3aPtJ347q0T3ZPifUG5HJRySeZ39N3nYSzbt4WGNsM1xmglZHsgaHXkaiucJW1mfwiZLM0czJInYU0wKKQhAIzoCrMhCwRoZiNdxQF8a7Q3LJsqndzdkhrr5Uyrl1kamcw+FVjhHC0tG3da+rOzBu5t5S2XNyzOGOmvs7dasFi2CAvdC62YgW1Ygq8sLhDAHKgWGI21ka02wHABFq53duzeBDNkSTo05M5gnwwCfWga4bG3XEWVsyNy+bXzEDaYqQNiMsXe6D6eK1nEbT7W/M++pL1xtNIj4+gFLXL663DpyK6H3g+dA5S+3SSelSWbrZjmBg7a+WvOlmExL5dQCBJlpGg5mNOvwrvhfF1vqrKp0um2ddNFnMOoMxvQS4/igslC1vMGYLAAOXOSMxgbSOXUV1icQrKSti8TGyW9fTcCfKh+0tu6bU2CO9kFc05TlcNlMEaGI99MMNdNxQQpAI9mYynoYP60CWxwhWi49k27p3khLg9WttHxn0rjiuIxNju+6/jAtlKMEBykEzmGUEgrG0w1M8RgnLEgLrvm1+FKXuuodFiSATp4VUE+JugnQRqddooC8Ob0XDdRTmiEzghRrI8Q6EbxVA4xaFnGq+HTIndXHfNJUFWIuKpkkH2d59raK9BTiNwEB2K6cjpAGsFkBMdJNI+0XBS+GuWkMlg7q8jNmcknN1BmDEaUCbst2sstYsWHzJchnzsVClu8LHWeZYxtsatN1yQecctopJ2Z7O2xh7Tsih9ZJUMwAcZDr0Kj4mueOcexIvYg3LRaCuU2dSUIIkqxnQjUjbNtQMA4YFT7vSjMJhwq+v0Gn60i4Vaut/EvSjFwBa3i0BpqPtyGPTUbU/v3YAjnqPQAwPdFBFibIy9DH9TVJ7U8FzfxEAzL7QAksANwPvD51dVeBG53P+tBYpAwnkfkdNaDy3uwdzuN64fKQVYERsdDr5RNNON8P7t3MeFjtA0PP86ThMx1MAb+nIfrQQoCD1ojDNr5VHcbkNh5AfQCu7P3hyOv8AXxoEmIPjb8R+prK1f9tvxH6msoCsIJuIOrAUy4rgAq5uYIn/ACn4EJ/jFL8AD3iRocwjnz6VauKXxdsBNM6iJ2kj2gQOZAB9VFBD+z+3N+4x+zb+RdQflV2mVUf1E6e7aqP2Db+M/nb/AONT+VXTHPHWDBnoDE6+4iggvr7Ue7T3D31KzbfCfMEwfcSPhU+HvSFkRGsfyKJB95pdiMSxgD2mYL8YM+7IT7qDnFAXGy8lcOfwq0n4C58qHXtGlgXXuMxBbIiwTJVVZiOW9wDltRmPtrbXMASxU2wPvNcKgE858I25TVNfC3kud3dYk22LLGxzxLKSJ1yr8KCfHXL2Nb+J4Lf2bY3PQkcz/Qr1uylpVVGYwAFGUN9lQNGEa6cpqj9leGSe8IgDQec7kc9tKuXiEAaZtB4VifumIj50HOJW0lwLYLBmANxyXJCAjkdeQ0G8AdatViyjLOuo5yD8DXmz9oeG2RcTv4uM0s1u275cp8KAsQIXbQdas3ZjiNj93zWr82zJzOrKSQRmyoxjdh7MgzQNTbykCZMem0A6UL+7EFiC0HkDpuTtQ/CuLFrh7wEK7AAgeJMzlVDxI5iRpEzTy5aCn2idvCDH0oB7OGOSAwEjptJJ6+dLkwaYc4dAxOa6x1PMo5MDlrFFY3tHcR8lrCuwEQxDQ3WIHwM1JhMecRnW5htbRHKYYgwIMMrRz2g0BOIcB7cz7frqG0+lT4U5QKFOHuF1Z1ACyRBJJYz/ACgDegcf2k7pyow7MBHiJbX0AUjpzoG98ZnUjkP1oVrADNoNQB67/rQ3D+PJiFY906FdpBIbWIU9ag4pjj3gs2s7XCJKKPCq9XufZB8jJ8t6DjH3MgIYaH2SIYhiTBy7xtAA3kTQtjD4kkhkJUTqxVWM7wonTfcii8ffayCLSANIm6dW6zsdDGWeU02wXFHcQ1sqY31ykn7v6UCXAqU8JUqeQMbH0JGsfKkva293TJe0AWAx/lZgDr0gk/3aufELHeAGPEu0dOY/Oq5xnhy4my1th7QIHzH50Ff4Jxz96e6LK5u7jVjCGWiAwBM5QxEg7U9BEg8oMDyB/QVS+xSPhnxFm4IZGV+kgSCR1BUg1crbA/4dPeTQSBiB5kSfKaHxAgMI3GYf5Tr6EUaomfM/18qB4hcg3DI8Fs/EgkfQUCLtHgA4IIGqyPnP5V54937OoMnN6869U4naBykcvCffA+oFefdpMCEfOBpc0Pk43+I1+NAptiSB1phgVOR3jw5gPcAxP5fGl1tok9Pz0p4oC2Ak7anSQXaCdeUCB7jQVG97TfiP1NZWXvab8R+prKA7h097bjfOPqKsOMGhYEDWV5SAdD75J94qvcPWbtsdWA+dWfEukw5WB96B6AT8fdQZ2SQJevEbZVceneDMPdqKuGLtTbZZg8j7/wDX61Q+F4wWL3jPhgqSPuOBr6TlPxq8Ye8LtqVIbw7g7xsZ6zQEsnhiCZUCdNB76TcRxAssh1kuoAMDmZMztlL78qeK8gekn8qjxOGW4QCAQJ+PX8qBPibveNbCywBzSB0PhAJ02La8p9KMfghusty8QoXRROigkE77mY3+FEYviFnDIWgDzb8uvoKQ4rEYnGNlWbNsiS7ghiunsruoMiOZnlQWvhHFbD4gYa0xZwrMSdQoQCZ85I0HvirRhcBlbNqzEgzA8IEQqg6AHWTvVR7DdlLWGvF0LMxtlSTtqy7DltV8RqDL1i0SWewrN942lZvjlJoTO9w3A9mEICpmjYTy5a68ogUyF01wWNAPhsFbtzlBBaJg6aeXKpUUDYVsLXYWgKtXQAPPpQr3VW+HH21yXPRZa259DmWejeVT2Ej0+lRYng9q4czKSdpDEadNDtQFi6GGhkGgbOPBZwuoWASNs2sr6gRPSa7GCVEyIMijoSSAd4J5+dRpaCgKoAUbAbUHV27NAY7Hm3GhI38t/rRpFRX8GtxcrTvOlAG/GbOWWJJH2cuo9+0e+mSpAB8Qkc/0OtK7XZwKTLBgeRkcvXUUxZdIJ0HIdBy+VB07fzGk3EcPlIYbE6+RP5GmpFRXbWYEHY0FJ45gfGl5R4k0PmhBBHnoTU4vKP4mcZTAGnOeUczmAimOKw+pVhqPp1FI8bwc6lCQd/IkaiR7t6Bz3mkiflS3iZkqkT3txST0RPGZ8oWPfUNzGlLBY6GNuh/60t7NW85W6TKWkhDyNy7Jcg8witl9WPSgc3rcqR1+v/WqrxPDC6l1Dv7Q8mGn1Hzq03n90VT+02NKhmQxmBU9QDGvrFBVcKskHkviPryFNLLnu3n7Ws6/fU+k+7aaXWdABtOp/If11o/h8NuPtABtJG5jbnHXl60FYv8AtN+I/U1ldYoRcf8AE3+Y1lAbw1gL1skwA4k9NRrVsFpLmoKvlMSFBieUwaqfDbYa9bUiQXAI8iat1nCFVIQIpzaL4ojmT5+VAn4xa8QMNtEkQDGmnlqRsKcdikDKylRNlgVbUHK8mJHmCffQ+PsZkckiD7JaB7Ow95z/ABFd9j8aFd1P2lB/wzHvhj8KC1YviC25V5UR7WU5Tv8AaAgGetKsLir+JJ7pktookvlLakxlUmFJgEk7DSrAzaDr/X+tDtcBMbnzoBMJwNFfO7NeuDZniF/Co8I+ZpjaUw2glmL6wZJEQ0jUAACNhFS2rf8A1rtbQ6a0Dfsrb0ueRCj0j/Sn4Wl/Z/DkWiY3Y/IAU1Fo9KDiKyKk7k9K6Fk9KCMCupqQWT0rf7uaDkPXWes/dz1rf7v50EbPUZNEHDeda/dR1oBzXNFfuo6mtfuy0A1aoruVrO6XpQCH1rRozIvSuTl6CgV4vDBxruNj/XKkYbxlDoQf6/rzq2Ow6VWu1fD2NsX7STctjxqDlLr1B+8p1BPLMOlBTO3mIKqtufFcYAAefP8ArpTC3jlyqqRCgKBOwUAD6Uq4dwy7cxAv4kZcv9mkgkfzMR7qcXcJv4c3UmPz/KgEx2PWILAT56k9ANyfIVT+0ONDEWxI1zGQR4ffrrVwuYe2G9lM3kBPxiqDxbEi5fusAAJyrH3U8PziaAYtPqafcIsQkNHtA85O428p3HlSjhlgs2YCQtWE27rKWtBAumpnNMj9D8aCiYs/xH/G3+Y1laxR8b/ib/MaygO4Yk3rY1EuokGCJI2PWrreBChVmdFUnMd+ZYiNBJ35VTeEMO/tTtnX/MKuZtJ3hZVWQNTrJZ+U/hH/AMhQRXMKpUIwXKYVZJkchGmhjnvSR7pwuIzKJ7tsyjqp1ifQkU8xdksZRirjQHISBO5iN4JHvpPxrAlcjM7OWkEkRtsNhymgtHCe01u6SJCnkp0Px2IpyH5j46/pXlItDyrsf1qf1oPVpPv9DUnD7ZJAO+yjXc15WjeS/Fv1q9fst4ULuJN5kXLhxIMf7RpCak8gGb3Cg9Xwlvu1VBplHLrzPxqfvqHu3YZT1kfKg7faHDs2UX7JYchdtz8JoGuetZ6T4/tRhrJy3L9tW+7mlv8ACsmluI/aRgU9q9E7fw7uvp4KC1Zq3nqi3P2uYAbNdb0tN+ZFd2v2t4A7vcX8Vpv+GaC7d5Wd5VEf9sGBEx3x9LW/xYfOl1/9tdkexh7zfiKL9C1B6Wbla7yvJr37a7kSuFTX710n6KKFb9s+JPs4eyPfcP5ig9iL1znrxw/tjxcH+BZnr/E+mb86Euftdx07WV/9s/m9B7bmrWavPE43xRlBV8L4gCCbbc9R9qNjzqLE8T4miljibcqJyiwsfEig9GLVG1wV5Xie3GMOneosaEpaUGevizfIUn4n2pxb5M2Iu77KwtyMpOpRRJmN6D2lHk+ldMZ+deCHjd8am5fJ5H95uiI2iK9d4P2tw2IRO7vAuFAZHIFzMAAZB1MmdRM0CjimE7m6VGxEp+EnUT1B0+FCvc01PPy+gqL9ofapLTWbagPcDZ2E+zbKkQTBgsSCB/LPSqbiO2FwjwoqnrJb5QKBr2o4uLSFVPjbQdVHNvLy86pLCFj+takuXGdizEsTuT/W1bRAXUGInWgecEVVSAwLHUifypnw5SpbMhKkjxnKApka5ZJgzvyNCnh6AhgMpHnA056Ubh3IDAoMwjISfC07ieRjyoPPMWp725A+2234jWVziT435eJv8xrKA7hMd/anbOs+gImrzib5S3nZXZmOZgJ0zayTsAqgCf5ao3C0m9aB2LqPmK9CdTzYePwxl3Jn+b1oF/DOMC8zKEIyiZLAzrGgFcdo7M2pB9khiMu+oHtbiATpR+Ru8Gqrbjkozc4AA929CYvDObTBicz5oAAgIqlzOm/hA99BT3Ulo1AiaP4ZwV7uytlmM06RpPLWJoUEbzH6f1FMcDxt0XJbMgTsrHfedYoOuL8ESy6rLEHXUwfLQV6n2Dazh+G27krbW4Xd2YwAQxXxM3RVA99eRNeLEkySTJJKyfjUl21eZe6lgNwhYRruQDpO2tBcf2hdv7GJsHD4cuxLgtcAyqVEyonVpMcgNOdVLgPCbbPDifCxHkyqSPmKzCcJu2jm7vMfPK351LbxptPnKwQSSu0Zpn60B9pABoAJ1gQPPlSvtJqbQ/EPjkppl1HlSzjXtWPxH/goGOH7FjJbZs3iZQdOTGPzFMB2DtED2/UR8NTTI4JlKXM9sIrWzl7oZtHtg/xJn5eVMsfbZrTqh1KkD1IIGvrQVu32GtZxbhyTJBJWIE8x6bVu32PtQjZCoLlDmOuqMQdjpmA+NOV481zEPaFh4D5WckBRJjMBGo9KL4i0Wy3/AIZW5/gdWP8A8Q1AptdjbSljCsG2UzABM6aUVb7P2lGiWx6KeXvoviuEusrCzcCMAY03IOnI9PnQ3B8DfQP3795MFfKJnb3fCgFu4C2LqjKoLZkjwSSAWXwhifstr/NUpwVtYJEZiF2XQsYXkeZFE4zCW1DXFS2Lnt5oXMWWD7W+sR761iSlxSCwhhoQRMEaEHrGtBPgLuUZDykD8M6AjqNvcK54tdAtXI1lSfQdaSXRcW4104hnQMWFvLsGJkeYE7+VEYrGZrD76ry9OY3BoK7jB4j6j6A0r4qfCuv2v+E01x5lgf5V+IRZpTxbZQOp/wApoIbPC7jqGEBTsWP5AE0JdwrSRAJUjY9diPfTP96IETqNAfoKFzgNmza8/wCvWgEwuHdzCLmO9d2LLu2VRLa6T03p3Y45bTUW0B5kCJJGp99A4W+q3Hckw0xESCWDA60A1zDOhh1ykiR5iY+tH8BwedmYll5Arp669KH4jiu8cNr7IB9ZJMeWtOOD4ObK5WKsPEw5ENt7tI93nQFZMsJJOnhM6mBqCeo+Y9K13V1UHdldH+10jYHbQ/XyqW9hlzMTmgjQGZU9VM/KpMDbBU6CQwzAKI6gzvB1IoPOb6ku/wCJv8xrKka5Fy5Ee0eQ+83WsoDOC/8AebP/AKi/5hV34jZue1ZjONAG2EzLa84Lj+8OlUjgiTiLIOxuLv8AiFej2sJb19gn+6f1oA+H2buUm8ySYgCBA867Ygs0sPCmXcbvJP8A8VT41Piv4cBbdxiT/sUTQAfaLbb/ACreBM2s/il5fxQTB0WSNJCKu1BS+AcNF+4qsYAUsdJ2UR8yKu2AFuzayo3hScxAJgkk6kD+oqu9h7qJnd3VfCFGZgJmCYn8Pzq14bI1s5MrW3MyCCGMx74IoKpxvhAVhctAm2VNwrBAChkzEfy+MHy1rh8TnWW5ERpqP6H0q227QN1wRoltEjl4y5Yf4Vt1SOJWTbchFYorMqK+8D7Sk7ryBoGFriwRRmBnfw6jbz1BpdxgnM5IIJGxjkI+ySOVOsDwA3VV3KC2wDQpJJEnSYgdDvQvajBkENmZs+YeKPDBkKsAaDMd+lBG1yT76D4o0tYA5vO3PT5an5VLULrmvYYRvc/5aC7X0cWrpdgAglYHtBTm1102FM2tsCfE255J19DQOPQ9xeE/7N4/wNpFT8QwrXQAtw2/EHzAHUfd0jQ0BKofvv8AEfpS/i2MS2uW5cRBcVl/iPdJOkGAg6MKB4LwvE27ue6xZWBlWuTlkEjKBzByj0p8bsa5gPeB9aCHBFblq28TnRWPiY6lRO56zXBsJeQjKBlcroBOgDDWOauD761gsWoUrmQZLjruu2cssCfuuvwpdxfhVq/AF10hsxyZjm8OWIHkF+FA6Wyoui4FAYCNhBGvICl9m4VQrr/DYr/dUykf+2yVmFwyW7YRDcIEwMr8yTEkVG9sd4ZW541naJZDB3I+yy/4aBfc7U2xAOYhuqmNZBB6VBjiMtyDBRQDrsm+UwdRG0ijL3BEdgTaO0aFV+IDedJ+JJ3bZRmUNagqSCDkUhdQTJgAe6gHvNIn+thQGNt5mtr95onoIo51+g+YFLuJW5KAdT8AutBH+4NAIQsCJnf6fGtwF1YDNyEaDzPn5fGurOMdBMkBvZE8upHT6mm+E7OnJmdHZ2EgDLCHcF8+7dfLSgTrwi46i4qSpMARJbQ+LLvl86d4PgtpkGezlbYgyJIjUa7H9abWJZQSWBOjL4RlIMMug5GajxFkOGUM6usSZbY7HfbcesUFR4zhBbuMqjKMoIGvQ9as6YWFWGKEIFkRtAH+vuFI+Pp/HXTdVB8zJBOp2NP0tAMyFAIkrsSUnTXqDoee1AHg7LJPeXw8jaSfQjpRGH6qCSD91pI5iY+HpXWIxiW9C6ryiTv6AHlUeGuC6mhzLMaFhJHUiCKChXni7c/G24/masqPEf2lzl4m0nbxHSedboDOF28162ugzMBrtqY1q8cHw64cOM6eIjYjYDz8z8qonD8SLd1HOoVgYHkR1qxp2vtKzMqXAXEEyug8oIjl8KBnxftAtu2SGzMZVcp2Yg6kjpv1qsXu0l9lCm4QAAIXSQBGpGp0qLiPGM692gK2gZCkyS0RmY9eg2FAd5QF24I2+dOuzvaT93DK6s6EgiDqu8wDoZ06VXEu+tS/vI5Tsem5/Kg9P4Zje8DugDK7yDMaKiLG3IhqKuYfvDmdLbMBlBbxQJ21XbUmqFwDtaMPbZGV2lswgrA0AO/pR9vt8udmNpzKhRBXSHZjPxUe6gtFp3yv4ETIIVYIBiYgaRsPjQHGMK923bBjOWJykREBuZJ5a0pP7QU/8F/8S/pUT9u7ZdG7l/DOmZftCOnrQQKuh8q7wdnNiMMJOtw7b+zShuOD7h58xz91SYLtCEvW7hQnuyTAYCZUjeKD0PFsqiC1tQyn+0vFTrI2naiMJaU27ZOsoh1J5oDzNU2728suQXwmcjSWZCYmSBKVmG/aGqIi9wfCoX2x9kAfd8qC4ixbuK65QMrZZgc0RwRO3tfKujw9CqCB/DMg6SfXT0rz7G9tXIPchrRLBm8SmQFKx7Pp8KI4f29NtYdLl0yTma4sxppom2nzoL5avfxr3LN3dzTqVa2f/wCS/Gh8dx6za9u4FO2zHUbjQHrVQ/8A9CHeZ+5b2ChGca+JWU+zyhv8VC8R7W2b0ZsMwYNmzC75RsAOUfCgvmB4il5M6ElSSJAI1ETuJ5ilhS6l4P3NpbSPqy3HNwo0odG0A8QJH8tVbh/bG3ZQolhgCc39oN4AP2fIUTe7fqyspsNDAqf4g2Ij7tBccdbJRhqNInmORI13G/upBxriFm4iq5y3socKAfb1VhIERmV/hS+3+0MACbBJgSe8GpjU+zzM0BxLtVaveI4c5wIV+81Gs7AAHc79aCYmI9BQ72He4gQDN4jr5LrS88YH3T8R+lS4Pj3d3A+SYDCM0e1AmY8vnQEPhr9m8CyAkQwzAEH4nedPKrdftpeUK65kMMAfiNulJuHdqBdcAgIxMKIuNmJ6lFkA+QPpU68RY27zkZThmi9bIEiLi2zkYFpIZgSCoGhgzpQG2LSWWCopCPsAdA8dD95QfevnWXMN4synKYIPPQjp/hPqoobEFmNwC4rjIL1o51RjaW4ym7HdkEIUzkSDkk8mAG4jxc2XKsjPoTKXTBykq2htqwhgRBA0g6ggkAP+y8Q91DcWfEAWGWAA38vv3p/ibZMEDxKZX15qfJhp5aHlQOP4miQUU3AbaXv7RwcjxJAaZCtKNGoKnSNaWt2nTWLAnq2VtfeKBxdsWrwlxEiASYj113B+hFa4fgUtTleQd4jfkRBPnSjCdp8pabYOYzplWDseXPT3+tFp2t10tnfXxDUc+WlBUriBrt3X7bRvr4mrK6yB7t4zEuTr5sx6VugGrVZWUGCsrKyg6FYaysoMFdVqsoNGtVusoMrK3WUGqwVusoMrKysoMrdarKDKysrKDKysrKDK3WqygK4f7f8Adb/I1XPin/5D8dz/AHcVusoAeCf9+wPqn+7JQ/bn/wCx/wD07P0rKygLxP8A9Msf+je/3taqVZWUHa0Vh96ysoIeFe3e9f8AiesrKyg//9k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10" descr="data:image/jpeg;base64,/9j/4AAQSkZJRgABAQAAAQABAAD/2wCEAAkGBhQSERQUExQWFRUUGSAYGBcXGBgdGhgXGBgYHBgYFxgYHSYfHRojGhgVIC8gIycpLCwsGB4xNTAqNSYrLCkBCQoKBQUFDQUFDSkYEhgpKSkpKSkpKSkpKSkpKSkpKSkpKSkpKSkpKSkpKSkpKSkpKSkpKSkpKSkpKSkpKSkpKf/AABEIAMEBBQMBIgACEQEDEQH/xAAbAAACAgMBAAAAAAAAAAAAAAAEBQMGAAECB//EAEoQAAIBAgQDBQUFBQUFBwUBAAECEQADBBIhMQVBUQYTImFxMoGRobFCUnLB0QcUI2LwM4KSsuFDtMLS8RU0U2Nzg6I1REV0sxf/xAAUAQEAAAAAAAAAAAAAAAAAAAAA/8QAFBEBAAAAAAAAAAAAAAAAAAAAAP/aAAwDAQACEQMRAD8A8it4cMYA1O2p/Wu2wJH2B8f9al4cf4q+tG3tzQK/3b+UfE/rWfu38o+J/WirkDWoxdEUEBsj7o+J/WtG0Og+J/WpS4mo2agkwuBNxsqKCfMx8yYo9Oyl8iRaEfjX/mpzwbAquHGktch2PNUzeGPh8zTBeN28MkMxL7lQJPkSdhPnQVk9jsQBPdLA/nX/AJqD4dwS5fJFtFJG4LAdep8qsV3tlbusq3FdLc+LKdx0gRziq7gcbcsuTaY8xmjcA6GDt1oCeI9kr9hQ9y2oXMFkOrattOVj0NB4vhTWwCygAmBDTrE8jTHEcVv3rbm6zMCPCCAFkbEQAJnT30Tx3Fh7ZEEMpDQQP731PwoK+mFlWYAQsTr1mOeuxqb/ALKbuu9yDIWyTI9oCSMsztzip8MpUAFf9qsz1HIj3mosniJMDMx16eIg+6ghs4MucqpJ1MDfQSefQGuBZHQf176uHE+xj4W094XgGtKZgN4s7lRkPKQVHvNVS2pLZQJOgj12+tBGbPkPnWhaHQfOm/8A2BdKZtAScuUmDI3HTlTfgHZ+09jPcgtckatl7vKY208XP0NAnfspeFpbvdgowDCDJgxBKgzzpddwRXdQPjXpHZ7FBbCKWBABCsOiuVAPKYArnjmFF3Ip2BliN46T6H5UHmmQfdFbyDoKsnaDg9qzZt6lbwVW651uM0A9CFGb0quRQbuWADHhPpqK5yjoK3NZQEYThhuCVCwCF16namg7F3v/ACv8R/5aH4G5zETpo0eYIH0Jq64Z9B1P9TQVI9i7v/k6eZ/5aV47hxtEBguokRXot08vf+VUjtD7S+//AIf0NAqCjoPhXa2x91fgK4mtq9BKtlei/CmPDuDrd52UggePTfnoNv1pd3tS2L2tAsuiGYdGI+BNZWrzeJvNj9TWUBmC/tF9aNxj5TQWCH8RPWiuI7A+f60AtnEAOrMAwBkqeYrfEryNcLW1yg6xMjNzI8p5VDFcXBQc0y4Vwo3SSdFHPqegpcV0mrlw60EtINvCD7yJP50HN289hTcEkINc2xGy7bcqrVrFyTnGYMZY8yetWjivFLRtm3OYtoYOg1Gvu/KhOzyYTJcF3LmY+EsPEojQCNAZkz5UCDFYTKfCZB26+kdaY8LuXMPq1th3nsSIkjffltVv4Zwa3aPfNczZfEpVYIkbEc/car/brHF7yJlK5RmEkSQ58Og22OnpQTcSukqoaBLKwMyBrBnTbWa3jMATh2HehssPkReg5sVnrzjyo7CcEvlbbZXEA81Uww8zO1P34662Iy3CyiJUk6jl4dJ1HxoKbwjgyXZV7jg65II1uQcpOYa6qdNKcYjs/g8y21t3pePH3gJUnMfZKwdVPLnWuG8Nv3VbNbRLquuURck5pLEifFoCQZMaioLHDMTiLjMrpagqjeJxlYL4vDBddxvG53oLTYJe1ZnOC3dhiF8X8O6CTA2MLUF7g1i3et3HOabgAF0NP8Sc2p0JmDPKDTPhPAb1lFBu2nVM0MCZEmTqZBjUUq4yJLZHJzRPTpPuINAPjrj2sTdFqy1xGKhVRRGqZmg7ETmMeRpRxqxBVygUXRsQJVhoyt58/f5U7XF94iC6A5GbLyOpIBBWDJUCub+A71SAihJ0WW0jdgdwd/zoK7gr5t6pqCDKkwDO/LTrTrBm2J7y4DClmVQ0G4Ji0rxtEAnrMeUeD7PW30711YfYIX3eo9PlQjIBpM5SRPIkGJHwoI8bwtsc4lwrSWYkEjUQAANgAIHkKVdouyrYQL4xcVhuBENOgMk8oM1ZOFYXMzMHNshCZEGToFBDAg666a70ZxDDresAXYLbkgRt+VB5hcssoBIIB1BIgEdR5TWlr0O/wkYx0kRatBtJiSTAA6DT5VXe0PZM4cG5bJa0DDT7SdJ6rtry50AnZ9P4h2Ph+pH6Vb8IefuFVTs77Z9351acIYlf63oCGbxGqb2kGts/iHwb/WrdbbxVV+0a+FfJ2H1NAgJrAKytig2K4vE5TH9DWpFrbXcomJoAKysJ1rdAfgG/iJ+IUZxFdG9R9f8AWl+C/tE9RTTGJ7Q5x+VAqmtNrWE1hoObi014hxDOqKp9m2s67tA+gj40Nh8KLngE5ywC+8ga+4n5VviWAyYi5aSSEcqOpiNaAFlrBVlwnZx7lvKylCuoJGhB5H3/AFqwcB7C2zabvwJnQhteU7UFW4d2kNu0VYZmHsE7DoIouxgcRduLdxEexEuFHhEkEx0nn+VLeO8MGGxPdhs4ENMcm5H0irpwm4Li6IdB7RgLpy1168udBPh+HhwpuFWIEaBRMDmRqfeaY5UtjkAo5AGPPQHSlljg63C17EZWywFty8KJ1LZYJZgIEaDzIqS/hMLbeyq4NkS8zKbjl1IIQlQJbMC2upgRQNbHGrzDLncKZUNA3BEjMwM7nUGocJccXw7NJyAODuRCxJ3OpJE/Ko2vbJatC2c+pBnUqYJAJgmB8qfcO4j3a3M+WQBoY9qQInrEaUBScRQDU2kEkDMp1PxoHidq1c1S5ZJZWQKqEElhAOefDBJM8jFMrHEcOpGpLXPshTqRpoCB1FS4/F21RvbXp4YYk7RAOu1BUOFcOVLgtFVb+KssCXKLopVHfxRpJ5TyrMHZ7xrg7zu9QSIbTMPstJUbTAGk1zx3iHcLYcDLluLLMM2UakAidYIn413we81ywrsJzMX0BA8WgJA+GtApxqEXCoIzAzIPLqOYoC7gzbJGvv8AMk1YOKcLvOyBEgEEZjOUGCfEQZAgeQk70nuYBgAIJbn3PiDa6wuuY6jbWgCxl7KAw9oez6n8iKJwt2/iyyR3QXKDm1nMSIU+gJk0yw/BkcIzF5X7J01BI1UjQgCmGFw4tLA1MkZvUD8vrQT4ewltci7J8z5+dD4x1MqdQRBHUGAfqKXccxbIMtsS25Y6hZ2ETqxMeUAk0gt3b2UXLtxjLQqrt5scsdQBJ1oFw4Qlu/ct3WItoC2h9ofZ/ryoThfF3smdWWNVJ+h5GmXG8Bce4QC7kCYI1A3iYg7T9KTMsW5+9oPcZP1+VBbOD8S7/MwGXJqQTMiOWlVfifETdY7hZJA8zoSYo7s7jRbW9JjMmm+pny8qTqdKDmsFdlJrmKDdbNrMIrQqWyNaBaywSOhj4VldXfab8R+prVAXgP7RPxD606vWyCCdoik3Dh/Ft/iH1qw8XuBFjm0fr+lBW4rAK7K1tLRJAGpOkAUDPsso/eEY8pI8yNh+dO8XgM2KNxYysQCI+4iyfiD8am4J2W7uHfxFTMDbz8yf0qw4vBCM410kx5j2qCS+EdB9BGmu3wipWbInhGZm0GvM7ae+q/d4sqnUil/aLjU2CqNJeFBGh6nz/wCooFXaPC3Bj2W4cx8MGAsqVEQNhrPwp12fxlx2vIEHc8s+ZWOsHI42JMmoOFdjGBW7euDUDwnNP4TPSrNZt2ApRGBI3CkQBrBb7u060EeCxzC8QJQW0bNmgElyuWIJkDKWnq1McQM+jnn9o7dRB8iR76P4RaZ7LFgIZMoBtqCwMQzHcmCQPjSDDcXFwlUcMxUxIJ8UCPOgY4XDKLkgEAAgeZhRrGlGYngb3LbAWmYNBIGmaCGiSdzEVu5we33geGVh0uODt9qDrr8KsWCuOVGVojQ5/Fr6nX50FexPZ4qcKbVu6jKyu5IkpkA3YEgsSPOaZWP3szkuWTB2ZSG95hgfcBTJ3upqXDfyhSSfSDp8KHwaXhLMpljMAaAch5+ZoI2fFqCbvcFRvOv0QUlxN05HIsRm1RVBEL/MVEDYmOWnOrBfvsdDIgzUrm4YIxBQfd7tD05tr/1oKjxLGW7dkFm8cD+HqWnmo67UKbKMpN1WtyTBaIIB0Mj2T6xtVgxk3GYlgw9mViVI5yNn+EdKHw9t8v8AEILcyugbzI5E8+VAnxvA7pAuWr7s5jRwrKVgZZ0nbmDzpfjsbdw9jPeVVu5iIHszJHU6ZVB3jYVacVje6Qsxm2urHfKPvaAkjaeg15VTuNXBjMZZtAg2+ZBkEe05BH8sD3UDfB9l7p8dxSyzmKhhnYkGWI22I0B0FRYjhKw26oUgwozEDSPgJq04HGz1ClioMaSuhA56bbVxjuH6Ar7JPXSD5bx5UHm+O4gLZPd22zZgzRPsKTptoIjeaq3EcQHfMoidYHIyfyivWeOcJtpaLAQ5UxcWcwMTO/y86rfBeySXLjLdt5gUDZ5IgjcCNjqvvBoKMUOwGp/1n8q0MM3SCPnVz4n2JZATaYuB9lozD0bQH0MGq5eswYO4PpqOR03oFwatxRT4fNvo3x+lDajQ0GlWicLhHZWcKSq+0RsJ61wpqfDGAwBYZtNIgiQYby0oEd72m/Efqaysv+234j9TWUBOBaLiHowPzo3FYkO2Zj6Uvs+0PWpW0aDyoJ7agnT5/wDWrX2V4II79/7vQCD4j68vKkHD+Hd7fS2umY6xyA1YjpXpDAaWwBkj5DT03oJ8KBGn0/X61yWykkbcx6862lxBOoGg9Kivp445Np7+Q99An4pwi1/FL6q1tiiTAzW0dm03MbjofOKE4L2Tw5t2b7Zpyq5BbwgxJnTbn7qM4rdy2rxOpay6DrJtnIPezH51tsDdMWyF7pNg0wSYaCo3ykwATGg0nYE3aPtJ347q0T3ZPifUG5HJRySeZ39N3nYSzbt4WGNsM1xmglZHsgaHXkaiucJW1mfwiZLM0czJInYU0wKKQhAIzoCrMhCwRoZiNdxQF8a7Q3LJsqndzdkhrr5Uyrl1kamcw+FVjhHC0tG3da+rOzBu5t5S2XNyzOGOmvs7dasFi2CAvdC62YgW1Ygq8sLhDAHKgWGI21ka02wHABFq53duzeBDNkSTo05M5gnwwCfWga4bG3XEWVsyNy+bXzEDaYqQNiMsXe6D6eK1nEbT7W/M++pL1xtNIj4+gFLXL663DpyK6H3g+dA5S+3SSelSWbrZjmBg7a+WvOlmExL5dQCBJlpGg5mNOvwrvhfF1vqrKp0um2ddNFnMOoMxvQS4/igslC1vMGYLAAOXOSMxgbSOXUV1icQrKSti8TGyW9fTcCfKh+0tu6bU2CO9kFc05TlcNlMEaGI99MMNdNxQQpAI9mYynoYP60CWxwhWi49k27p3khLg9WttHxn0rjiuIxNju+6/jAtlKMEBykEzmGUEgrG0w1M8RgnLEgLrvm1+FKXuuodFiSATp4VUE+JugnQRqddooC8Ob0XDdRTmiEzghRrI8Q6EbxVA4xaFnGq+HTIndXHfNJUFWIuKpkkH2d59raK9BTiNwEB2K6cjpAGsFkBMdJNI+0XBS+GuWkMlg7q8jNmcknN1BmDEaUCbst2sstYsWHzJchnzsVClu8LHWeZYxtsatN1yQecctopJ2Z7O2xh7Tsih9ZJUMwAcZDr0Kj4mueOcexIvYg3LRaCuU2dSUIIkqxnQjUjbNtQMA4YFT7vSjMJhwq+v0Gn60i4Vaut/EvSjFwBa3i0BpqPtyGPTUbU/v3YAjnqPQAwPdFBFibIy9DH9TVJ7U8FzfxEAzL7QAksANwPvD51dVeBG53P+tBYpAwnkfkdNaDy3uwdzuN64fKQVYERsdDr5RNNON8P7t3MeFjtA0PP86ThMx1MAb+nIfrQQoCD1ojDNr5VHcbkNh5AfQCu7P3hyOv8AXxoEmIPjb8R+prK1f9tvxH6msoCsIJuIOrAUy4rgAq5uYIn/ACn4EJ/jFL8AD3iRocwjnz6VauKXxdsBNM6iJ2kj2gQOZAB9VFBD+z+3N+4x+zb+RdQflV2mVUf1E6e7aqP2Db+M/nb/AONT+VXTHPHWDBnoDE6+4iggvr7Ue7T3D31KzbfCfMEwfcSPhU+HvSFkRGsfyKJB95pdiMSxgD2mYL8YM+7IT7qDnFAXGy8lcOfwq0n4C58qHXtGlgXXuMxBbIiwTJVVZiOW9wDltRmPtrbXMASxU2wPvNcKgE858I25TVNfC3kud3dYk22LLGxzxLKSJ1yr8KCfHXL2Nb+J4Lf2bY3PQkcz/Qr1uylpVVGYwAFGUN9lQNGEa6cpqj9leGSe8IgDQec7kc9tKuXiEAaZtB4VifumIj50HOJW0lwLYLBmANxyXJCAjkdeQ0G8AdatViyjLOuo5yD8DXmz9oeG2RcTv4uM0s1u275cp8KAsQIXbQdas3ZjiNj93zWr82zJzOrKSQRmyoxjdh7MgzQNTbykCZMem0A6UL+7EFiC0HkDpuTtQ/CuLFrh7wEK7AAgeJMzlVDxI5iRpEzTy5aCn2idvCDH0oB7OGOSAwEjptJJ6+dLkwaYc4dAxOa6x1PMo5MDlrFFY3tHcR8lrCuwEQxDQ3WIHwM1JhMecRnW5htbRHKYYgwIMMrRz2g0BOIcB7cz7frqG0+lT4U5QKFOHuF1Z1ACyRBJJYz/ACgDegcf2k7pyow7MBHiJbX0AUjpzoG98ZnUjkP1oVrADNoNQB67/rQ3D+PJiFY906FdpBIbWIU9ag4pjj3gs2s7XCJKKPCq9XufZB8jJ8t6DjH3MgIYaH2SIYhiTBy7xtAA3kTQtjD4kkhkJUTqxVWM7wonTfcii8ffayCLSANIm6dW6zsdDGWeU02wXFHcQ1sqY31ykn7v6UCXAqU8JUqeQMbH0JGsfKkva293TJe0AWAx/lZgDr0gk/3aufELHeAGPEu0dOY/Oq5xnhy4my1th7QIHzH50Ff4Jxz96e6LK5u7jVjCGWiAwBM5QxEg7U9BEg8oMDyB/QVS+xSPhnxFm4IZGV+kgSCR1BUg1crbA/4dPeTQSBiB5kSfKaHxAgMI3GYf5Tr6EUaomfM/18qB4hcg3DI8Fs/EgkfQUCLtHgA4IIGqyPnP5V54937OoMnN6869U4naBykcvCffA+oFefdpMCEfOBpc0Pk43+I1+NAptiSB1phgVOR3jw5gPcAxP5fGl1tok9Pz0p4oC2Ak7anSQXaCdeUCB7jQVG97TfiP1NZWXvab8R+prKA7h097bjfOPqKsOMGhYEDWV5SAdD75J94qvcPWbtsdWA+dWfEukw5WB96B6AT8fdQZ2SQJevEbZVceneDMPdqKuGLtTbZZg8j7/wDX61Q+F4wWL3jPhgqSPuOBr6TlPxq8Ye8LtqVIbw7g7xsZ6zQEsnhiCZUCdNB76TcRxAssh1kuoAMDmZMztlL78qeK8gekn8qjxOGW4QCAQJ+PX8qBPibveNbCywBzSB0PhAJ02La8p9KMfghusty8QoXRROigkE77mY3+FEYviFnDIWgDzb8uvoKQ4rEYnGNlWbNsiS7ghiunsruoMiOZnlQWvhHFbD4gYa0xZwrMSdQoQCZ85I0HvirRhcBlbNqzEgzA8IEQqg6AHWTvVR7DdlLWGvF0LMxtlSTtqy7DltV8RqDL1i0SWewrN942lZvjlJoTO9w3A9mEICpmjYTy5a68ogUyF01wWNAPhsFbtzlBBaJg6aeXKpUUDYVsLXYWgKtXQAPPpQr3VW+HH21yXPRZa259DmWejeVT2Ej0+lRYng9q4czKSdpDEadNDtQFi6GGhkGgbOPBZwuoWASNs2sr6gRPSa7GCVEyIMijoSSAd4J5+dRpaCgKoAUbAbUHV27NAY7Hm3GhI38t/rRpFRX8GtxcrTvOlAG/GbOWWJJH2cuo9+0e+mSpAB8Qkc/0OtK7XZwKTLBgeRkcvXUUxZdIJ0HIdBy+VB07fzGk3EcPlIYbE6+RP5GmpFRXbWYEHY0FJ45gfGl5R4k0PmhBBHnoTU4vKP4mcZTAGnOeUczmAimOKw+pVhqPp1FI8bwc6lCQd/IkaiR7t6Bz3mkiflS3iZkqkT3txST0RPGZ8oWPfUNzGlLBY6GNuh/60t7NW85W6TKWkhDyNy7Jcg8witl9WPSgc3rcqR1+v/WqrxPDC6l1Dv7Q8mGn1Hzq03n90VT+02NKhmQxmBU9QDGvrFBVcKskHkviPryFNLLnu3n7Ws6/fU+k+7aaXWdABtOp/If11o/h8NuPtABtJG5jbnHXl60FYv8AtN+I/U1ldYoRcf8AE3+Y1lAbw1gL1skwA4k9NRrVsFpLmoKvlMSFBieUwaqfDbYa9bUiQXAI8iat1nCFVIQIpzaL4ojmT5+VAn4xa8QMNtEkQDGmnlqRsKcdikDKylRNlgVbUHK8mJHmCffQ+PsZkckiD7JaB7Ow95z/ABFd9j8aFd1P2lB/wzHvhj8KC1YviC25V5UR7WU5Tv8AaAgGetKsLir+JJ7pktookvlLakxlUmFJgEk7DSrAzaDr/X+tDtcBMbnzoBMJwNFfO7NeuDZniF/Co8I+ZpjaUw2glmL6wZJEQ0jUAACNhFS2rf8A1rtbQ6a0Dfsrb0ueRCj0j/Sn4Wl/Z/DkWiY3Y/IAU1Fo9KDiKyKk7k9K6Fk9KCMCupqQWT0rf7uaDkPXWes/dz1rf7v50EbPUZNEHDeda/dR1oBzXNFfuo6mtfuy0A1aoruVrO6XpQCH1rRozIvSuTl6CgV4vDBxruNj/XKkYbxlDoQf6/rzq2Ow6VWu1fD2NsX7STctjxqDlLr1B+8p1BPLMOlBTO3mIKqtufFcYAAefP8ArpTC3jlyqqRCgKBOwUAD6Uq4dwy7cxAv4kZcv9mkgkfzMR7qcXcJv4c3UmPz/KgEx2PWILAT56k9ANyfIVT+0ONDEWxI1zGQR4ffrrVwuYe2G9lM3kBPxiqDxbEi5fusAAJyrH3U8PziaAYtPqafcIsQkNHtA85O428p3HlSjhlgs2YCQtWE27rKWtBAumpnNMj9D8aCiYs/xH/G3+Y1laxR8b/ib/MaygO4Yk3rY1EuokGCJI2PWrreBChVmdFUnMd+ZYiNBJ35VTeEMO/tTtnX/MKuZtJ3hZVWQNTrJZ+U/hH/AMhQRXMKpUIwXKYVZJkchGmhjnvSR7pwuIzKJ7tsyjqp1ifQkU8xdksZRirjQHISBO5iN4JHvpPxrAlcjM7OWkEkRtsNhymgtHCe01u6SJCnkp0Px2IpyH5j46/pXlItDyrsf1qf1oPVpPv9DUnD7ZJAO+yjXc15WjeS/Fv1q9fst4ULuJN5kXLhxIMf7RpCak8gGb3Cg9Xwlvu1VBplHLrzPxqfvqHu3YZT1kfKg7faHDs2UX7JYchdtz8JoGuetZ6T4/tRhrJy3L9tW+7mlv8ACsmluI/aRgU9q9E7fw7uvp4KC1Zq3nqi3P2uYAbNdb0tN+ZFd2v2t4A7vcX8Vpv+GaC7d5Wd5VEf9sGBEx3x9LW/xYfOl1/9tdkexh7zfiKL9C1B6Wbla7yvJr37a7kSuFTX710n6KKFb9s+JPs4eyPfcP5ig9iL1znrxw/tjxcH+BZnr/E+mb86Euftdx07WV/9s/m9B7bmrWavPE43xRlBV8L4gCCbbc9R9qNjzqLE8T4miljibcqJyiwsfEig9GLVG1wV5Xie3GMOneosaEpaUGevizfIUn4n2pxb5M2Iu77KwtyMpOpRRJmN6D2lHk+ldMZ+deCHjd8am5fJ5H95uiI2iK9d4P2tw2IRO7vAuFAZHIFzMAAZB1MmdRM0CjimE7m6VGxEp+EnUT1B0+FCvc01PPy+gqL9ofapLTWbagPcDZ2E+zbKkQTBgsSCB/LPSqbiO2FwjwoqnrJb5QKBr2o4uLSFVPjbQdVHNvLy86pLCFj+takuXGdizEsTuT/W1bRAXUGInWgecEVVSAwLHUifypnw5SpbMhKkjxnKApka5ZJgzvyNCnh6AhgMpHnA056Ubh3IDAoMwjISfC07ieRjyoPPMWp725A+2234jWVziT435eJv8xrKA7hMd/anbOs+gImrzib5S3nZXZmOZgJ0zayTsAqgCf5ao3C0m9aB2LqPmK9CdTzYePwxl3Jn+b1oF/DOMC8zKEIyiZLAzrGgFcdo7M2pB9khiMu+oHtbiATpR+Ru8Gqrbjkozc4AA929CYvDObTBicz5oAAgIqlzOm/hA99BT3Ulo1AiaP4ZwV7uytlmM06RpPLWJoUEbzH6f1FMcDxt0XJbMgTsrHfedYoOuL8ESy6rLEHXUwfLQV6n2Dazh+G27krbW4Xd2YwAQxXxM3RVA99eRNeLEkySTJJKyfjUl21eZe6lgNwhYRruQDpO2tBcf2hdv7GJsHD4cuxLgtcAyqVEyonVpMcgNOdVLgPCbbPDifCxHkyqSPmKzCcJu2jm7vMfPK351LbxptPnKwQSSu0Zpn60B9pABoAJ1gQPPlSvtJqbQ/EPjkppl1HlSzjXtWPxH/goGOH7FjJbZs3iZQdOTGPzFMB2DtED2/UR8NTTI4JlKXM9sIrWzl7oZtHtg/xJn5eVMsfbZrTqh1KkD1IIGvrQVu32GtZxbhyTJBJWIE8x6bVu32PtQjZCoLlDmOuqMQdjpmA+NOV481zEPaFh4D5WckBRJjMBGo9KL4i0Wy3/AIZW5/gdWP8A8Q1AptdjbSljCsG2UzABM6aUVb7P2lGiWx6KeXvoviuEusrCzcCMAY03IOnI9PnQ3B8DfQP3795MFfKJnb3fCgFu4C2LqjKoLZkjwSSAWXwhifstr/NUpwVtYJEZiF2XQsYXkeZFE4zCW1DXFS2Lnt5oXMWWD7W+sR761iSlxSCwhhoQRMEaEHrGtBPgLuUZDykD8M6AjqNvcK54tdAtXI1lSfQdaSXRcW4104hnQMWFvLsGJkeYE7+VEYrGZrD76ry9OY3BoK7jB4j6j6A0r4qfCuv2v+E01x5lgf5V+IRZpTxbZQOp/wApoIbPC7jqGEBTsWP5AE0JdwrSRAJUjY9diPfTP96IETqNAfoKFzgNmza8/wCvWgEwuHdzCLmO9d2LLu2VRLa6T03p3Y45bTUW0B5kCJJGp99A4W+q3Hckw0xESCWDA60A1zDOhh1ykiR5iY+tH8BwedmYll5Arp669KH4jiu8cNr7IB9ZJMeWtOOD4ObK5WKsPEw5ENt7tI93nQFZMsJJOnhM6mBqCeo+Y9K13V1UHdldH+10jYHbQ/XyqW9hlzMTmgjQGZU9VM/KpMDbBU6CQwzAKI6gzvB1IoPOb6ku/wCJv8xrKka5Fy5Ee0eQ+83WsoDOC/8AebP/AKi/5hV34jZue1ZjONAG2EzLa84Lj+8OlUjgiTiLIOxuLv8AiFej2sJb19gn+6f1oA+H2buUm8ySYgCBA867Ygs0sPCmXcbvJP8A8VT41Piv4cBbdxiT/sUTQAfaLbb/ACreBM2s/il5fxQTB0WSNJCKu1BS+AcNF+4qsYAUsdJ2UR8yKu2AFuzayo3hScxAJgkk6kD+oqu9h7qJnd3VfCFGZgJmCYn8Pzq14bI1s5MrW3MyCCGMx74IoKpxvhAVhctAm2VNwrBAChkzEfy+MHy1rh8TnWW5ERpqP6H0q227QN1wRoltEjl4y5Yf4Vt1SOJWTbchFYorMqK+8D7Sk7ryBoGFriwRRmBnfw6jbz1BpdxgnM5IIJGxjkI+ySOVOsDwA3VV3KC2wDQpJJEnSYgdDvQvajBkENmZs+YeKPDBkKsAaDMd+lBG1yT76D4o0tYA5vO3PT5an5VLULrmvYYRvc/5aC7X0cWrpdgAglYHtBTm1102FM2tsCfE255J19DQOPQ9xeE/7N4/wNpFT8QwrXQAtw2/EHzAHUfd0jQ0BKofvv8AEfpS/i2MS2uW5cRBcVl/iPdJOkGAg6MKB4LwvE27ue6xZWBlWuTlkEjKBzByj0p8bsa5gPeB9aCHBFblq28TnRWPiY6lRO56zXBsJeQjKBlcroBOgDDWOauD761gsWoUrmQZLjruu2cssCfuuvwpdxfhVq/AF10hsxyZjm8OWIHkF+FA6Wyoui4FAYCNhBGvICl9m4VQrr/DYr/dUykf+2yVmFwyW7YRDcIEwMr8yTEkVG9sd4ZW541naJZDB3I+yy/4aBfc7U2xAOYhuqmNZBB6VBjiMtyDBRQDrsm+UwdRG0ijL3BEdgTaO0aFV+IDedJ+JJ3bZRmUNagqSCDkUhdQTJgAe6gHvNIn+thQGNt5mtr95onoIo51+g+YFLuJW5KAdT8AutBH+4NAIQsCJnf6fGtwF1YDNyEaDzPn5fGurOMdBMkBvZE8upHT6mm+E7OnJmdHZ2EgDLCHcF8+7dfLSgTrwi46i4qSpMARJbQ+LLvl86d4PgtpkGezlbYgyJIjUa7H9abWJZQSWBOjL4RlIMMug5GajxFkOGUM6usSZbY7HfbcesUFR4zhBbuMqjKMoIGvQ9as6YWFWGKEIFkRtAH+vuFI+Pp/HXTdVB8zJBOp2NP0tAMyFAIkrsSUnTXqDoee1AHg7LJPeXw8jaSfQjpRGH6qCSD91pI5iY+HpXWIxiW9C6ryiTv6AHlUeGuC6mhzLMaFhJHUiCKChXni7c/G24/masqPEf2lzl4m0nbxHSedboDOF28162ugzMBrtqY1q8cHw64cOM6eIjYjYDz8z8qonD8SLd1HOoVgYHkR1qxp2vtKzMqXAXEEyug8oIjl8KBnxftAtu2SGzMZVcp2Yg6kjpv1qsXu0l9lCm4QAAIXSQBGpGp0qLiPGM692gK2gZCkyS0RmY9eg2FAd5QF24I2+dOuzvaT93DK6s6EgiDqu8wDoZ06VXEu+tS/vI5Tsem5/Kg9P4Zje8DugDK7yDMaKiLG3IhqKuYfvDmdLbMBlBbxQJ21XbUmqFwDtaMPbZGV2lswgrA0AO/pR9vt8udmNpzKhRBXSHZjPxUe6gtFp3yv4ETIIVYIBiYgaRsPjQHGMK923bBjOWJykREBuZJ5a0pP7QU/8F/8S/pUT9u7ZdG7l/DOmZftCOnrQQKuh8q7wdnNiMMJOtw7b+zShuOD7h58xz91SYLtCEvW7hQnuyTAYCZUjeKD0PFsqiC1tQyn+0vFTrI2naiMJaU27ZOsoh1J5oDzNU2728suQXwmcjSWZCYmSBKVmG/aGqIi9wfCoX2x9kAfd8qC4ixbuK65QMrZZgc0RwRO3tfKujw9CqCB/DMg6SfXT0rz7G9tXIPchrRLBm8SmQFKx7Pp8KI4f29NtYdLl0yTma4sxppom2nzoL5avfxr3LN3dzTqVa2f/wCS/Gh8dx6za9u4FO2zHUbjQHrVQ/8A9CHeZ+5b2ChGca+JWU+zyhv8VC8R7W2b0ZsMwYNmzC75RsAOUfCgvmB4il5M6ElSSJAI1ETuJ5ilhS6l4P3NpbSPqy3HNwo0odG0A8QJH8tVbh/bG3ZQolhgCc39oN4AP2fIUTe7fqyspsNDAqf4g2Ij7tBccdbJRhqNInmORI13G/upBxriFm4iq5y3socKAfb1VhIERmV/hS+3+0MACbBJgSe8GpjU+zzM0BxLtVaveI4c5wIV+81Gs7AAHc79aCYmI9BQ72He4gQDN4jr5LrS88YH3T8R+lS4Pj3d3A+SYDCM0e1AmY8vnQEPhr9m8CyAkQwzAEH4nedPKrdftpeUK65kMMAfiNulJuHdqBdcAgIxMKIuNmJ6lFkA+QPpU68RY27zkZThmi9bIEiLi2zkYFpIZgSCoGhgzpQG2LSWWCopCPsAdA8dD95QfevnWXMN4synKYIPPQjp/hPqoobEFmNwC4rjIL1o51RjaW4ym7HdkEIUzkSDkk8mAG4jxc2XKsjPoTKXTBykq2htqwhgRBA0g6ggkAP+y8Q91DcWfEAWGWAA38vv3p/ibZMEDxKZX15qfJhp5aHlQOP4miQUU3AbaXv7RwcjxJAaZCtKNGoKnSNaWt2nTWLAnq2VtfeKBxdsWrwlxEiASYj113B+hFa4fgUtTleQd4jfkRBPnSjCdp8pabYOYzplWDseXPT3+tFp2t10tnfXxDUc+WlBUriBrt3X7bRvr4mrK6yB7t4zEuTr5sx6VugGrVZWUGCsrKyg6FYaysoMFdVqsoNGtVusoMrK3WUGqwVusoMrKysoMrdarKDKysrKDKysrKDK3WqygK4f7f8Adb/I1XPin/5D8dz/AHcVusoAeCf9+wPqn+7JQ/bn/wCx/wD07P0rKygLxP8A9Msf+je/3taqVZWUHa0Vh96ysoIeFe3e9f8AiesrKyg//9k="/>
          <p:cNvSpPr>
            <a:spLocks noChangeAspect="1" noChangeArrowheads="1"/>
          </p:cNvSpPr>
          <p:nvPr/>
        </p:nvSpPr>
        <p:spPr bwMode="auto">
          <a:xfrm>
            <a:off x="673100" y="4556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" b="-1921"/>
          <a:stretch/>
        </p:blipFill>
        <p:spPr bwMode="auto">
          <a:xfrm>
            <a:off x="1598612" y="914400"/>
            <a:ext cx="2663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8" b="11691"/>
          <a:stretch/>
        </p:blipFill>
        <p:spPr bwMode="auto">
          <a:xfrm>
            <a:off x="4722812" y="911254"/>
            <a:ext cx="2734910" cy="33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911254"/>
            <a:ext cx="2682112" cy="33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The BETTY</a:t>
            </a:r>
            <a:endParaRPr lang="en-US" sz="8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Baked dessert from colonial times</a:t>
            </a:r>
          </a:p>
          <a:p>
            <a:r>
              <a:rPr lang="en-US" dirty="0" smtClean="0"/>
              <a:t>The “Betty” is made with pieces of torn bread that is cooked with butter and brown sugar creating breadcrumbs</a:t>
            </a:r>
          </a:p>
          <a:p>
            <a:r>
              <a:rPr lang="en-US" dirty="0" smtClean="0"/>
              <a:t>Usually layered in the cooking dish</a:t>
            </a:r>
          </a:p>
          <a:p>
            <a:r>
              <a:rPr lang="en-US" dirty="0" smtClean="0"/>
              <a:t>Most Common Flavor –                   “The Apple Brown Betty”</a:t>
            </a:r>
          </a:p>
          <a:p>
            <a:r>
              <a:rPr lang="en-US" dirty="0" smtClean="0"/>
              <a:t>If using apples, use a combination of a variety of sweet and tart to add more flavor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553">
            <a:off x="7129409" y="2397804"/>
            <a:ext cx="2910884" cy="218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The CLAFOUTIS</a:t>
            </a:r>
            <a:endParaRPr lang="en-US" sz="8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clafoutis is known as the </a:t>
            </a:r>
            <a:r>
              <a:rPr lang="en-US" dirty="0"/>
              <a:t>F</a:t>
            </a:r>
            <a:r>
              <a:rPr lang="en-US" dirty="0" smtClean="0"/>
              <a:t>rench countryside dessert</a:t>
            </a:r>
          </a:p>
          <a:p>
            <a:r>
              <a:rPr lang="en-US" dirty="0" smtClean="0"/>
              <a:t>It is considered a “baked pudding”</a:t>
            </a:r>
          </a:p>
          <a:p>
            <a:r>
              <a:rPr lang="en-US" dirty="0" smtClean="0"/>
              <a:t>Fruit is topped with either a cake or pudding batter</a:t>
            </a:r>
          </a:p>
          <a:p>
            <a:r>
              <a:rPr lang="en-US" dirty="0" smtClean="0"/>
              <a:t>#1 Flavor of </a:t>
            </a:r>
            <a:r>
              <a:rPr lang="en-US" dirty="0"/>
              <a:t>c</a:t>
            </a:r>
            <a:r>
              <a:rPr lang="en-US" dirty="0" smtClean="0"/>
              <a:t>lafoutis is CHERRY!</a:t>
            </a:r>
          </a:p>
          <a:p>
            <a:r>
              <a:rPr lang="en-US" dirty="0" smtClean="0"/>
              <a:t>To serve the dessert it is dusted with powdered sugar and served luke warm</a:t>
            </a:r>
          </a:p>
          <a:p>
            <a:r>
              <a:rPr lang="en-US" dirty="0" smtClean="0"/>
              <a:t>Cherry clafoutis, in France, are cooked with the pits in the cherries, adding more flavor to the dish</a:t>
            </a:r>
          </a:p>
        </p:txBody>
      </p:sp>
      <p:sp>
        <p:nvSpPr>
          <p:cNvPr id="6" name="AutoShape 2" descr="data:image/jpeg;base64,/9j/4AAQSkZJRgABAQAAAQABAAD/2wBDAAkGBwgHBgkIBwgKCgkLDRYPDQwMDRsUFRAWIB0iIiAdHx8kKDQsJCYxJx8fLT0tMTU3Ojo6Iys/RD84QzQ5Ojf/2wBDAQoKCg0MDRoPDxo3JR8lNzc3Nzc3Nzc3Nzc3Nzc3Nzc3Nzc3Nzc3Nzc3Nzc3Nzc3Nzc3Nzc3Nzc3Nzc3Nzc3Nzf/wAARCABdAGoDASIAAhEBAxEB/8QAGwAAAwEBAQEBAAAAAAAAAAAABAUGAwcCAQD/xAA4EAACAQMDAgUCBAQGAgMAAAABAgMEBREAEiEGMRMiQVFhFHEygZGhI7HB0QcVM0Lh8BZSYpLx/8QAGQEAAwEBAQAAAAAAAAAAAAAAAgMEAQAF/8QAKhEAAgEEAQMCBQUAAAAAAAAAAQIAAxESITEEIkETUSNxkcHwFGGBobH/2gAMAwEAAhEDEQA/APt2pquSGlqS0MuCFZ8HEuOwLAYJwM6R3oTvcJGgk8GklZVR2bIyQD6ckYOe3vzwdUlbVXBrpBQQ0dFTrjEcTOQRxn8ZOBnGPbRf+U09JGUu3gfx9rRBX3gLuOQoHAGCOeNecisBcz3ErYAGC2q10Vlo4q+G7IKgxgzGWIMG4yVx3244xnnjWn07UtLU0UiqlOIgY5EpmYzKcdipB/r66j+o6Cpoq2WGkpxLCDgSqQQQ3oec+vb9dGU3VFdb0hE1xqPqYkRMKVMagghuR6/h5yc51j02IG9TfSNQ5A3JjNVpoLrSmgghkMW/xRKzKxDYyCcZYj5PHGOO1BZq92guEzUkcKNt2LGCxBIzhs+Yr7kAgZwM41zqa+tUVn06ZxIeV353sPc/9/lreK5VFsl+ogmVEOY3YeYdv+Toyl03Oq9MzaH55lJdpKmqph9RJOFMu2KNFGDgZyFI3DscfvjQNoeeCGpq5JjGm8KJpIij425IUj9CfvpTV39mO+si+oyv+pGAGHx/PVBSRmjWCr+uiNPOxheMuSWAPlIQ5yDk5Ixjjv30pUKjUF1KJg0Bv9xhoZI4N9TUxyAiKRuEjByB34IGe3fjnRNrX/xaop7pNcGkimUq8UALZB/Du9Bz6/30NVLWUtQTPVmppV85pSuXByDtAxwfb35/Ia3VFXWSJ9Giyxy7v4TBQpjHpg/7gfTtotjQg4dnOvM6NY+q6LqCqnt6w+IqgbndPKQf+nH2Okl5tVXap5C8Lml3Hw5V5GM8ZPofvpPS1NZZrlXz1M31EkUCs6Bt2VOCu3GBxnP5+mq/pnqaa9utNPCrJJGW3DJVgMBlIP31h+IfTfnwftJGpGlepT2smAwcZGvnhD518ucctuuM8DRGNVc7Aw7rngj31h9U3x+moT2mxj7XFxKe60dsr7hSVN8SSHwE8T8QMXlPlUjBJJ5PoMA/Glt8uNvltIWjolo5QxjgEiAFOO2e/oBn500S41F2scZmgp5mcqrrGCN/GCqE+54z21Li6iljloVeaSElREXVR3IyMbScHPuMAd8869CmhwAOrGMpKzG/t4k5K9TsjCywitkLRssOPIjLg57/APsdaNHu8NpI1MpZWLEnEhAGcflkcasb7U9OpYWjoKPw54WjiaQYLOgJGM+3PGfYD01zWurkjpPoqQsNz8hmy27+nP8ATVBAEqp1PUBJFofWSNblIpo4o0KYGByD3/r/APuiZaljRM0dHHnAYxx+bcf5nSuroqlqZWepBkx2Cca2pqY+CWaYIU8oMT53Y9c+2f8AvprABGk8C1p7lljtsVLWVEC+OT56ffwyexPpkZGqs1locba+mLAKjRU6fgUbQdpPcg59eedRFugjNwmnmcylQNvid/nTCOmrK6aWO3KzvFE0rKMkFB8AEn2Ax+2hYX4izSB7n1aMbvfp6+qSSRUKQrtCRIV8NBjHbucnGRrak+ganhktlSsDRAF6ZiGVlxyfUjHqc6X9N2wtXGou8n0tOuTLHJ+IgA53L3HP9dV1BaaGJYpKYeLTyOxVwAQRkqR9s8Y+PfU1WpyIiqVVbLxE0v1waSppEghSZgjNBgKVIxuLZ/bGmUlzvdC9KtrippkgVcrAoPiN2Zs/rrGoqTSTPRmyOKROY5A/GPf24x21+uVLXzwpPRyMlOkKskmeMnPJLHH3z8aC5LDX1iEKkhSBaWNzlS69Lzz1sYE8P4TjlG4wAfnP89QeqXpi/wBJV2Se3P4M06puZG8qyJjnb9v+e2in6L3OzR1yqhOVVoskD2OmVqNSsquOfMSpFAsH0L6mHUTXihvNXMEBoZkCCRAcomBlT+h/I65zeahoqUM87TzCTxMqMqnrjONUc0t0Es4mmnSMeVjI7bpFOecFjxgDkHj1znOk0iPPWPDlYqGOMlpCeT8fftp63VQpnr9NT1yNftPgWqrURGjMMmzJd+Avp+R/PQVut9vgE0ku+ackBDKvEfrnAGQeCP1+NXVFY6292SlqInYTvDujMkePETIJ5AHJyOec86QDo64oHq6iphDupdqdFY4GQTucjAPPHfsedGGJOpOatJhix2DE1fNCsZDNkMcMcgf3xx6449tb1VJst6+ESoG0gsRnGcZ579tOuq7BQ202+am3yJUDd4crA7TgEenrk9+OPTUzVQVNXLHSkJHvJ3J4nfaOzH0BH8/fjXBgdxofNMp7ZKZVSYbCASJMNhzjn98arrDcbRaldleoppYt+PIGEhz5c57Y7fn24Gso+gxWUEdZRVUtS/h+J9MrKyqR2XcT8ak7gJ/DCeBKGbhVEZP8u/P39NYGDdwiCadUYmdIub02VqMxRvUqMSVEjMSSqjscAHt2z2Hfk6no3rKaz1AmqIXDyDYiy+H5cEFgMEevtreyQz3aMUlzpy0yLhVOQfKPXnjv30cvSKNFVUtVP4cuMgEhlU+wPYnGAdSZZGJuqLiTE1RVmgtkVPWirnilBRghBdkHm5bjW8EtCtukNfUzyUMj7WpimHjb0G0d/T2Gsqmnq6My2+GnhZqQAiSQkOAcZCjGCDjHtyO2g2rYoIS0MctT9S+dzZXAB2lQB7fIOiRcjYQ2CBAT7x50TabS98qLlE08tPSKgEMqqGVjkMxHYgDHPye+mtdQ9XmtqDGsjIZW2lWGCM8Y+NAdB2s5NZMZQgRvqmmO1Vj82F7DIxg/2HGqduv7SGIU1Lrnhlj4I9xp6sjJZiRY/WR9S59TsGX2iqKrt/T1Av1lLmvlQgeEm7YCc4BJ479h7aVXLp201Vdb2mnmjiqmQIsW1VGSOJAWyQc4OAPjtoumKX+SOlgeKUlG8RgTlTjtg9xjHP8AfOmFvoon+ohrKOURwjbGWGQ5xzxnPHGNZcJa5veUN27B3D6i4Lb3po4qaY0tN5dgQxEf/LB7+px650ku/UUJpJPHgjE1QjACMnzIQduSAeexxz3PGmE90qp0+ojlppo5MRfTyKd0YXGcHPf2J9/jQvUtulqZqSSEuiyhSm1QgU+pbjnnbwe+uIKtYmLoimCBUEaW2Ckvttji8KLwosDwioKocf7cYxjgcccfbEH1NRWy318kVvfxokAErGQt5wTkfvq8uFObFRK1FUGJiP4mcNvPrge/JPbsNS9/hi8GmSvmi3zxhpDsO+PGDkDvjn0J+2l03Ytfke0dRIDFgbA/m5J2K9zW+pmpFkmjp5yHnWEZY49ByO+QD8fOrexSNXdORUdNIaaoACsWP+iS/mK5+GyM+/xpJabPbVkuaT042SsFIM24xAcg7uCM9+/37afdJ0UC1M0VDGFiMY/ivyzcnHPqBnHOl1muOIyuQylvPMWx1N6s9ySnELGmV23RjAGDk5zxnJ5z86fdTXWkhggqJZkjlaMbYWUABe/YYA++l9+W+w3ESxrFLTIREECZJBA+Pf5+dTnUEtRJPHOvhyTFPAZVOfEZSQ2D7Z5wf6c96eTAjQiaarVIJtHEYh6hqWmnqmgaGLcJSdo2Eccn/bjQ9wqUnskK9NXBh9HkTeCuCw582SO27nQVqUW231VHeVVIplP8ZR4m5ucIqjngYwe3B9tNujbVa7rcMUlTMwVds2V2Dbgdhk8kkck/prBTYNfneh4nVCgU3JsOPaPv8PK5rl09UQ3CPLOzrK+MeICMFj+Q1ySX6mGV4ofPGjFUfnzAdjqy636iq7ddpumrVElDbqYKm2FdpcFQe/tzj30vjWPw14HYaZ1FQIAluImgmRZxoGVVnjh6dx4UDVFVId0nhkkEAdgcYOcev66xmrLvVzvXJGFQSECOZQifAzkMMHOeD6eo0uopzb6SlSvkqYEkZm8dVDOynspBPlPofUcDTK0XWGvmntlQ6T0kcYYTzQ7WXnuT2I/vx8Ma6sWtzHhSBlaZtXVdFWQw0sSpLEjCWaVdyZ53OBnsSDjt/f1DX3G/UVFKINgacNOQhwQj5wDj8PHHyB9xjWWunqpGZp/Hpkf/AEFBXxPluxIz8c/rr5buqaiz3BICqf5fkRqgVtqAducHvn7HXOO0lBN1btFzN+sqqrlu0YGEhp23ASSHzHgE42kDHHf3HrpPFcai91PgMVklVG8F5csFGBnG0Dd7+/OqO/VEFwqpHkaaJ5BhInjJDEfHYcevftof6K0pQ1n0ldFPUPnLFeIzyNpx7fB9BrFxUBRrU2nUUKFYbiWqt9DRWzBlllYj6iSc5IZvnOfn8joXpeaqpWq/8rkMkqxGSNSNqsRwFHv2Pt20bUWWtVIqcQz1Q8PdmJioBOCDjsO2NaQ3JbLSQ0V2Ekcm8OWRRkDP4WwPbAIHz8aAkFQvJlDWw7TkfaC1t6ae5Q09ZwXQEr47IUxkgMD3Oc8e32Gjr0lljoyKqpkhaV87kXcyKODt9FJB0mawU18Srktc4SL6jc7yZLOTydvHuce+R+entV0Dfa2BI4XpYYGQgiolYMSfXABz+eMcdsY0WKNUxQ/OR2VD8Q4w2pooup7fBR9NFPKAr1kxLeGB3ye7NgfOsbRL050I00z3mouNay7fDSPCk5zwPuO5bRm6DoDpSWmnq4JbnMj+FFET5nbjPvgAD9/fXJ4oZJHG4szerNyTolVenW17nnfiIJ9QlUPb/seVRnv14qbrUAI077tgOdoAAA/QDTJYlCgc8D314tcBSnVCOc6ZikJH/GvMq1GZiZWiqotL+6UFJ1fTzUtTTfTXCDzQzMi+cfqcjjBH56VTdIutrVKC1rTVkbhpYUUeHUbewzkADOCD8apHgBO8EqwPBXgjXi71FTDQM8dQ4YDvq41FqWLEgj28zzUrugxB1JSqsnVH1319VRrsgp2WBY5g5Dem8AAkfbOp2ms9zuE4a3wtBnG9TjYOcck4Hb05PH21rH1ZfbVcDULWiaJTl6d1JRx7ckkH5GuoUsdFcaWG5tR+HJPGHZVkIzn3xjP6aZhmp9G38yheuamO4CcvulGT1KiqtdWPHIgnMEbvtXA5ynJBGR8Y+dMrnaKewJVXOnqZFDRkGCaPG5T33cYYjn0zxrDrP/Em4We5m32ulhp44+7A5Lftp5YOrmv1uSK726nqVkTJ3YwR8jGD+2tamz2Aax860YH6ixBI185DWVupr3e44rLVzyeFjxJi5WGId8Njj07EE8+urur6UpLlPGa6807V8alJDCdpbIwc5Y/y1L9YdZz2tW6f6eoae1QFSzSU4AOD32gAAH551DwXOvjUhapyD/7KCf1xomSkpvbcZU6mpVIKAKP7naIYrJ0Vb45a+pg20yFYVBy7nv8Ack65TeOrLneK6ep2iIOx2A+YovoB6A40mDPPOWmcu54LNydUlntENREXdjkfGktVWmtlEBaeRyc3Mn6enlqJ98rMzMeWPJOq+gtUYjUhQTjk40ZSWamSUYGSD7afpCkceAONQ1ahqGUAhIopqERtuK40Zx7rrcgA8Dvr19Op58v/ANdLCGCXvzP/2Q=="/>
          <p:cNvSpPr>
            <a:spLocks noChangeAspect="1" noChangeArrowheads="1"/>
          </p:cNvSpPr>
          <p:nvPr/>
        </p:nvSpPr>
        <p:spPr bwMode="auto">
          <a:xfrm>
            <a:off x="0" y="-419100"/>
            <a:ext cx="10096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2057400"/>
            <a:ext cx="464054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The COBBLER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cobbler is a fruit filled dessert with a biscuit dough topping</a:t>
            </a:r>
          </a:p>
          <a:p>
            <a:r>
              <a:rPr lang="en-US" dirty="0" smtClean="0"/>
              <a:t>The dough can completely cover the fruit or it can be “dropped” onto the fruit and baked</a:t>
            </a:r>
          </a:p>
          <a:p>
            <a:r>
              <a:rPr lang="en-US" dirty="0" smtClean="0"/>
              <a:t>Cobblers can be made with cake mix batter or cookie batters</a:t>
            </a:r>
          </a:p>
          <a:p>
            <a:r>
              <a:rPr lang="en-US" dirty="0" smtClean="0"/>
              <a:t>Apples, Peaches, Cherries, &amp; Blueberries are the #1 Cobbler choices</a:t>
            </a:r>
          </a:p>
          <a:p>
            <a:r>
              <a:rPr lang="en-US" dirty="0" smtClean="0"/>
              <a:t>Why are they called a cobbler?</a:t>
            </a:r>
          </a:p>
          <a:p>
            <a:r>
              <a:rPr lang="en-US" dirty="0" smtClean="0"/>
              <a:t>What is the usual filling of a                                                                   cobbler in the United Kingdom?</a:t>
            </a:r>
          </a:p>
          <a:p>
            <a:endParaRPr lang="en-US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362">
            <a:off x="373912" y="290671"/>
            <a:ext cx="1478139" cy="18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encrypted-tbn0.gstatic.com/images?q=tbn:ANd9GcSb0TdQcqsr8xqPlSWr69LfEvWyOZrpOZK3acLY4cJEdNxs-Ug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40386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812" y="457200"/>
            <a:ext cx="8534400" cy="871537"/>
          </a:xfrm>
        </p:spPr>
        <p:txBody>
          <a:bodyPr>
            <a:noAutofit/>
          </a:bodyPr>
          <a:lstStyle/>
          <a:p>
            <a:r>
              <a:rPr lang="en-US" sz="8800" dirty="0" smtClean="0"/>
              <a:t>The BUCKLE</a:t>
            </a:r>
            <a:endParaRPr lang="en-US" sz="8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809">
            <a:off x="858008" y="1849410"/>
            <a:ext cx="5715096" cy="380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gray">
          <a:xfrm>
            <a:off x="7618412" y="1143000"/>
            <a:ext cx="36576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vert="horz" lIns="91440" tIns="45720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Made in 1 of 2 ways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Way – Bottom layer is cake like with berries mixed in with a top crumble layer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Way – Bottom layer is cake, topped with berries, and then sprinkled with a crumb crust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It is what they typically call a “trick or flip” cake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Why call it a buckle?</a:t>
            </a:r>
          </a:p>
        </p:txBody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27EF60-452A-468E-A07F-0A227C2E3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895</Words>
  <Application>Microsoft Office PowerPoint</Application>
  <PresentationFormat>Custom</PresentationFormat>
  <Paragraphs>104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Wingdings</vt:lpstr>
      <vt:lpstr>Food Gourmet 16x9</vt:lpstr>
      <vt:lpstr>The Art of Delicious Desserts</vt:lpstr>
      <vt:lpstr>How Are These  Desserts Connected?</vt:lpstr>
      <vt:lpstr>A QUESTION…..</vt:lpstr>
      <vt:lpstr>THE POSSIBLE ANSWERS…..</vt:lpstr>
      <vt:lpstr>Let’s Talk Desserts!</vt:lpstr>
      <vt:lpstr>The BETTY</vt:lpstr>
      <vt:lpstr>The CLAFOUTIS</vt:lpstr>
      <vt:lpstr>The COBBLER</vt:lpstr>
      <vt:lpstr>The BUCKLE</vt:lpstr>
      <vt:lpstr>The PANDOWDY or PAN DOWDY</vt:lpstr>
      <vt:lpstr>The GRUNT verses The SLUMP ………..</vt:lpstr>
      <vt:lpstr>The GRUNT</vt:lpstr>
      <vt:lpstr>The SLUMP</vt:lpstr>
      <vt:lpstr>The Battle Begins…..</vt:lpstr>
      <vt:lpstr>PowerPoint Presentation</vt:lpstr>
      <vt:lpstr>References</vt:lpstr>
      <vt:lpstr>Final Thoughts &amp;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2013-08-13T14:34:21Z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